
<file path=[Content_Types].xml><?xml version="1.0" encoding="utf-8"?>
<Types xmlns="http://schemas.openxmlformats.org/package/2006/content-types">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heme/theme3.xml" ContentType="application/vnd.openxmlformats-officedocument.theme+xml"/>
  <Override PartName="/ppt/tags/tag23.xml" ContentType="application/vnd.openxmlformats-officedocument.presentationml.tags+xml"/>
  <Override PartName="/ppt/notesSlides/notesSlide1.xml" ContentType="application/vnd.openxmlformats-officedocument.presentationml.notesSlide+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notesSlides/notesSlide2.xml" ContentType="application/vnd.openxmlformats-officedocument.presentationml.notesSlide+xml"/>
  <Override PartName="/ppt/tags/tag27.xml" ContentType="application/vnd.openxmlformats-officedocument.presentationml.tags+xml"/>
  <Override PartName="/ppt/notesSlides/notesSlide3.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notesSlides/notesSlide4.xml" ContentType="application/vnd.openxmlformats-officedocument.presentationml.notesSlide+xml"/>
  <Override PartName="/ppt/tags/tag31.xml" ContentType="application/vnd.openxmlformats-officedocument.presentationml.tags+xml"/>
  <Override PartName="/ppt/notesSlides/notesSlide5.xml" ContentType="application/vnd.openxmlformats-officedocument.presentationml.notesSlide+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notesSlides/notesSlide6.xml" ContentType="application/vnd.openxmlformats-officedocument.presentationml.notesSlide+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notesSlides/notesSlide7.xml" ContentType="application/vnd.openxmlformats-officedocument.presentationml.notesSlide+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notesSlides/notesSlide8.xml" ContentType="application/vnd.openxmlformats-officedocument.presentationml.notesSlide+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notesSlides/notesSlide9.xml" ContentType="application/vnd.openxmlformats-officedocument.presentationml.notesSlide+xml"/>
  <Override PartName="/ppt/tags/tag44.xml" ContentType="application/vnd.openxmlformats-officedocument.presentationml.tags+xml"/>
  <Override PartName="/ppt/notesSlides/notesSlide10.xml" ContentType="application/vnd.openxmlformats-officedocument.presentationml.notesSlide+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notesSlides/notesSlide11.xml" ContentType="application/vnd.openxmlformats-officedocument.presentationml.notesSlide+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notesSlides/notesSlide12.xml" ContentType="application/vnd.openxmlformats-officedocument.presentationml.notesSlide+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notesSlides/notesSlide13.xml" ContentType="application/vnd.openxmlformats-officedocument.presentationml.notesSlide+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notesSlides/notesSlide14.xml" ContentType="application/vnd.openxmlformats-officedocument.presentationml.notesSlide+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notesSlides/notesSlide15.xml" ContentType="application/vnd.openxmlformats-officedocument.presentationml.notesSlide+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notesSlides/notesSlide16.xml" ContentType="application/vnd.openxmlformats-officedocument.presentationml.notesSlide+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notesSlides/notesSlide17.xml" ContentType="application/vnd.openxmlformats-officedocument.presentationml.notesSlide+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notesSlides/notesSlide18.xml" ContentType="application/vnd.openxmlformats-officedocument.presentationml.notesSlide+xml"/>
  <Override PartName="/ppt/tags/tag69.xml" ContentType="application/vnd.openxmlformats-officedocument.presentationml.tags+xml"/>
  <Override PartName="/ppt/notesSlides/notesSlide19.xml" ContentType="application/vnd.openxmlformats-officedocument.presentationml.notesSlide+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notesSlides/notesSlide20.xml" ContentType="application/vnd.openxmlformats-officedocument.presentationml.notesSlide+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notesSlides/notesSlide21.xml" ContentType="application/vnd.openxmlformats-officedocument.presentationml.notesSlide+xml"/>
  <Override PartName="/ppt/tags/tag76.xml" ContentType="application/vnd.openxmlformats-officedocument.presentationml.tags+xml"/>
  <Override PartName="/ppt/notesSlides/notesSlide22.xml" ContentType="application/vnd.openxmlformats-officedocument.presentationml.notesSlide+xml"/>
  <Override PartName="/ppt/tags/tag77.xml" ContentType="application/vnd.openxmlformats-officedocument.presentationml.tags+xml"/>
  <Override PartName="/ppt/notesSlides/notesSlide23.xml" ContentType="application/vnd.openxmlformats-officedocument.presentationml.notesSlide+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notesSlides/notesSlide24.xml" ContentType="application/vnd.openxmlformats-officedocument.presentationml.notesSlide+xml"/>
  <Override PartName="/ppt/tags/tag81.xml" ContentType="application/vnd.openxmlformats-officedocument.presentationml.tags+xml"/>
  <Override PartName="/ppt/notesSlides/notesSlide2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63" r:id="rId5"/>
  </p:sldMasterIdLst>
  <p:notesMasterIdLst>
    <p:notesMasterId r:id="rId31"/>
  </p:notesMasterIdLst>
  <p:sldIdLst>
    <p:sldId id="256" r:id="rId6"/>
    <p:sldId id="257" r:id="rId7"/>
    <p:sldId id="280" r:id="rId8"/>
    <p:sldId id="261" r:id="rId9"/>
    <p:sldId id="282" r:id="rId10"/>
    <p:sldId id="262" r:id="rId11"/>
    <p:sldId id="263" r:id="rId12"/>
    <p:sldId id="264" r:id="rId13"/>
    <p:sldId id="279" r:id="rId14"/>
    <p:sldId id="281" r:id="rId15"/>
    <p:sldId id="284" r:id="rId16"/>
    <p:sldId id="285" r:id="rId17"/>
    <p:sldId id="267" r:id="rId18"/>
    <p:sldId id="268" r:id="rId19"/>
    <p:sldId id="269" r:id="rId20"/>
    <p:sldId id="270" r:id="rId21"/>
    <p:sldId id="271" r:id="rId22"/>
    <p:sldId id="272" r:id="rId23"/>
    <p:sldId id="275" r:id="rId24"/>
    <p:sldId id="273" r:id="rId25"/>
    <p:sldId id="274" r:id="rId26"/>
    <p:sldId id="283" r:id="rId27"/>
    <p:sldId id="276" r:id="rId28"/>
    <p:sldId id="277" r:id="rId29"/>
    <p:sldId id="278" r:id="rId30"/>
  </p:sldIdLst>
  <p:sldSz cx="9144000" cy="5143500" type="screen16x9"/>
  <p:notesSz cx="6858000" cy="9144000"/>
  <p:custDataLst>
    <p:tags r:id="rId3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Scott Hawley" initials="SH" lastIdx="1" clrIdx="6">
    <p:extLst>
      <p:ext uri="{19B8F6BF-5375-455C-9EA6-DF929625EA0E}">
        <p15:presenceInfo xmlns:p15="http://schemas.microsoft.com/office/powerpoint/2012/main" userId="Scott Hawley" providerId="None"/>
      </p:ext>
    </p:extLst>
  </p:cmAuthor>
  <p:cmAuthor id="1" name="Loebach, Danielle (S&amp;L HHS)" initials="LD(H" lastIdx="24" clrIdx="0">
    <p:extLst>
      <p:ext uri="{19B8F6BF-5375-455C-9EA6-DF929625EA0E}">
        <p15:presenceInfo xmlns:p15="http://schemas.microsoft.com/office/powerpoint/2012/main" userId="S::danielle.loebach@dxc.com::7b75e827-a346-409b-87aa-cc62c513ee46" providerId="AD"/>
      </p:ext>
    </p:extLst>
  </p:cmAuthor>
  <p:cmAuthor id="8" name="Cynthia Hovorka" initials="CH" lastIdx="6" clrIdx="7">
    <p:extLst>
      <p:ext uri="{19B8F6BF-5375-455C-9EA6-DF929625EA0E}">
        <p15:presenceInfo xmlns:p15="http://schemas.microsoft.com/office/powerpoint/2012/main" userId="Cynthia Hovorka" providerId="None"/>
      </p:ext>
    </p:extLst>
  </p:cmAuthor>
  <p:cmAuthor id="2" name="Vicky Murphy" initials="VM" lastIdx="3" clrIdx="1">
    <p:extLst>
      <p:ext uri="{19B8F6BF-5375-455C-9EA6-DF929625EA0E}">
        <p15:presenceInfo xmlns:p15="http://schemas.microsoft.com/office/powerpoint/2012/main" userId="S-1-5-21-1829731651-3134511409-2652039162-3274" providerId="AD"/>
      </p:ext>
    </p:extLst>
  </p:cmAuthor>
  <p:cmAuthor id="9" name="Pings, Martha A" initials="PMA" lastIdx="7" clrIdx="8">
    <p:extLst>
      <p:ext uri="{19B8F6BF-5375-455C-9EA6-DF929625EA0E}">
        <p15:presenceInfo xmlns:p15="http://schemas.microsoft.com/office/powerpoint/2012/main" userId="S-1-5-21-781256798-401653752-3358417428-94784" providerId="AD"/>
      </p:ext>
    </p:extLst>
  </p:cmAuthor>
  <p:cmAuthor id="3" name="Shawn Thomas" initials="ST" lastIdx="9" clrIdx="2">
    <p:extLst>
      <p:ext uri="{19B8F6BF-5375-455C-9EA6-DF929625EA0E}">
        <p15:presenceInfo xmlns:p15="http://schemas.microsoft.com/office/powerpoint/2012/main" userId="Shawn Thomas" providerId="None"/>
      </p:ext>
    </p:extLst>
  </p:cmAuthor>
  <p:cmAuthor id="4" name="Manaktola, Samantha (S&amp;L HHS)" initials="MS(H" lastIdx="2" clrIdx="3">
    <p:extLst>
      <p:ext uri="{19B8F6BF-5375-455C-9EA6-DF929625EA0E}">
        <p15:presenceInfo xmlns:p15="http://schemas.microsoft.com/office/powerpoint/2012/main" userId="S::Samantha.Manaktola@dxc.com::7a14a3d5-740d-4f4d-81cb-d505f8a1d8bc" providerId="AD"/>
      </p:ext>
    </p:extLst>
  </p:cmAuthor>
  <p:cmAuthor id="5" name="Martha Pings" initials="MP" lastIdx="11" clrIdx="4">
    <p:extLst>
      <p:ext uri="{19B8F6BF-5375-455C-9EA6-DF929625EA0E}">
        <p15:presenceInfo xmlns:p15="http://schemas.microsoft.com/office/powerpoint/2012/main" userId="Martha Pings" providerId="None"/>
      </p:ext>
    </p:extLst>
  </p:cmAuthor>
  <p:cmAuthor id="6" name="Dana Raue" initials="DR" lastIdx="8" clrIdx="5">
    <p:extLst>
      <p:ext uri="{19B8F6BF-5375-455C-9EA6-DF929625EA0E}">
        <p15:presenceInfo xmlns:p15="http://schemas.microsoft.com/office/powerpoint/2012/main" userId="Dana Rau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80"/>
    <a:srgbClr val="006173"/>
    <a:srgbClr val="585858"/>
    <a:srgbClr val="003D78"/>
    <a:srgbClr val="4F7E87"/>
    <a:srgbClr val="79767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197C30A-19AA-434C-B2E5-8B57AFB08B91}" v="1071" dt="2021-03-10T22:12:02.28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0367" autoAdjust="0"/>
  </p:normalViewPr>
  <p:slideViewPr>
    <p:cSldViewPr snapToGrid="0">
      <p:cViewPr varScale="1">
        <p:scale>
          <a:sx n="107" d="100"/>
          <a:sy n="107" d="100"/>
        </p:scale>
        <p:origin x="1236" y="10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21" Type="http://schemas.openxmlformats.org/officeDocument/2006/relationships/slide" Target="slides/slide16.xml"/><Relationship Id="rId34"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commentAuthors" Target="commentAuthors.xml"/><Relationship Id="rId38"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ags" Target="tags/tag1.xml"/><Relationship Id="rId37"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viewProps" Target="viewProps.xml"/><Relationship Id="rId8" Type="http://schemas.openxmlformats.org/officeDocument/2006/relationships/slide" Target="slides/slide3.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BF3FD9-411B-4DD8-AB93-1B031745CD8A}" type="datetimeFigureOut">
              <a:rPr lang="en-US" smtClean="0"/>
              <a:t>5/5/2021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540FB8-95F7-44CD-AFD9-064716362DE3}" type="slidenum">
              <a:rPr lang="en-US" smtClean="0"/>
              <a:t>‹#›</a:t>
            </a:fld>
            <a:endParaRPr lang="en-US"/>
          </a:p>
        </p:txBody>
      </p:sp>
    </p:spTree>
    <p:extLst>
      <p:ext uri="{BB962C8B-B14F-4D97-AF65-F5344CB8AC3E}">
        <p14:creationId xmlns:p14="http://schemas.microsoft.com/office/powerpoint/2010/main" val="30422303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Welcome to Requesting a Fixed Visit Verification Device training.  In this training we will be using PowerPoint slides to review policy and the </a:t>
            </a:r>
            <a:r>
              <a:rPr lang="en-US" sz="1200" kern="1200" dirty="0" err="1">
                <a:solidFill>
                  <a:schemeClr val="tx1"/>
                </a:solidFill>
                <a:effectLst/>
                <a:latin typeface="+mn-lt"/>
                <a:ea typeface="+mn-ea"/>
                <a:cs typeface="+mn-cs"/>
              </a:rPr>
              <a:t>Sandata</a:t>
            </a:r>
            <a:r>
              <a:rPr lang="en-US" sz="1200" kern="1200" dirty="0">
                <a:solidFill>
                  <a:schemeClr val="tx1"/>
                </a:solidFill>
                <a:effectLst/>
                <a:latin typeface="+mn-lt"/>
                <a:ea typeface="+mn-ea"/>
                <a:cs typeface="+mn-cs"/>
              </a:rPr>
              <a:t> function. I will then be doing a demonstration in our </a:t>
            </a:r>
            <a:r>
              <a:rPr lang="en-US" sz="1200" kern="1200" dirty="0" err="1">
                <a:solidFill>
                  <a:schemeClr val="tx1"/>
                </a:solidFill>
                <a:effectLst/>
                <a:latin typeface="+mn-lt"/>
                <a:ea typeface="+mn-ea"/>
                <a:cs typeface="+mn-cs"/>
              </a:rPr>
              <a:t>Sandata</a:t>
            </a:r>
            <a:r>
              <a:rPr lang="en-US" sz="1200" kern="1200" dirty="0">
                <a:solidFill>
                  <a:schemeClr val="tx1"/>
                </a:solidFill>
                <a:effectLst/>
                <a:latin typeface="+mn-lt"/>
                <a:ea typeface="+mn-ea"/>
                <a:cs typeface="+mn-cs"/>
              </a:rPr>
              <a:t> training portal.</a:t>
            </a:r>
            <a:r>
              <a:rPr lang="en-US" sz="1200" kern="1200" baseline="0" dirty="0">
                <a:solidFill>
                  <a:schemeClr val="tx1"/>
                </a:solidFill>
                <a:effectLst/>
                <a:latin typeface="+mn-lt"/>
                <a:ea typeface="+mn-ea"/>
                <a:cs typeface="+mn-cs"/>
              </a:rPr>
              <a:t> T</a:t>
            </a:r>
            <a:r>
              <a:rPr lang="en-US" sz="1200" kern="1200" dirty="0">
                <a:solidFill>
                  <a:schemeClr val="tx1"/>
                </a:solidFill>
                <a:effectLst/>
                <a:latin typeface="+mn-lt"/>
                <a:ea typeface="+mn-ea"/>
                <a:cs typeface="+mn-cs"/>
              </a:rPr>
              <a:t>he information that will be shown in the </a:t>
            </a:r>
            <a:r>
              <a:rPr lang="en-US" sz="1200" kern="1200" dirty="0" err="1">
                <a:solidFill>
                  <a:schemeClr val="tx1"/>
                </a:solidFill>
                <a:effectLst/>
                <a:latin typeface="+mn-lt"/>
                <a:ea typeface="+mn-ea"/>
                <a:cs typeface="+mn-cs"/>
              </a:rPr>
              <a:t>Sandata</a:t>
            </a:r>
            <a:r>
              <a:rPr lang="en-US" sz="1200" kern="1200" dirty="0">
                <a:solidFill>
                  <a:schemeClr val="tx1"/>
                </a:solidFill>
                <a:effectLst/>
                <a:latin typeface="+mn-lt"/>
                <a:ea typeface="+mn-ea"/>
                <a:cs typeface="+mn-cs"/>
              </a:rPr>
              <a:t> training portal is for training purposes only and will not contain any real client information.</a:t>
            </a:r>
          </a:p>
          <a:p>
            <a:r>
              <a:rPr lang="en-US" sz="1200" kern="1200" dirty="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5F540FB8-95F7-44CD-AFD9-064716362DE3}" type="slidenum">
              <a:rPr lang="en-US" smtClean="0"/>
              <a:t>1</a:t>
            </a:fld>
            <a:endParaRPr lang="en-US"/>
          </a:p>
        </p:txBody>
      </p:sp>
    </p:spTree>
    <p:extLst>
      <p:ext uri="{BB962C8B-B14F-4D97-AF65-F5344CB8AC3E}">
        <p14:creationId xmlns:p14="http://schemas.microsoft.com/office/powerpoint/2010/main" val="9901299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540FB8-95F7-44CD-AFD9-064716362DE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279980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To request an FVV device:</a:t>
            </a:r>
          </a:p>
          <a:p>
            <a:r>
              <a:rPr lang="en-US"/>
              <a:t>Log in to the Sandata EVV portal.</a:t>
            </a:r>
          </a:p>
          <a:p>
            <a:r>
              <a:rPr lang="en-US"/>
              <a:t>From the navigation panel, click </a:t>
            </a:r>
            <a:r>
              <a:rPr lang="en-US" b="1"/>
              <a:t>Clients</a:t>
            </a:r>
            <a:r>
              <a:rPr lang="en-US"/>
              <a:t> to access client records. The Client/Program search screen will be displayed.</a:t>
            </a:r>
          </a:p>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540FB8-95F7-44CD-AFD9-064716362DE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032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Search for the client and click the edit icon for the client needing</a:t>
            </a:r>
            <a:r>
              <a:rPr lang="en-US" baseline="0"/>
              <a:t> a FVV device.</a:t>
            </a:r>
            <a:endParaRPr lang="en-US"/>
          </a:p>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540FB8-95F7-44CD-AFD9-064716362DE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3658717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540FB8-95F7-44CD-AFD9-064716362DE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8170316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“MVV Device” will appear. However,</a:t>
            </a:r>
            <a:r>
              <a:rPr lang="en-US" baseline="0"/>
              <a:t> Wisconsin is only using the FVV device. </a:t>
            </a:r>
          </a:p>
          <a:p>
            <a:r>
              <a:rPr lang="en-US"/>
              <a:t>Be sure to select “FVV” in order for the request to be filled.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t>Special</a:t>
            </a:r>
            <a:r>
              <a:rPr lang="en-US" baseline="0"/>
              <a:t> instruction will appear on the shipping label and could include delivery instructions such as </a:t>
            </a:r>
            <a:r>
              <a:rPr lang="en-US" sz="1200" kern="1200">
                <a:solidFill>
                  <a:schemeClr val="tx1"/>
                </a:solidFill>
                <a:effectLst/>
                <a:latin typeface="+mn-lt"/>
                <a:ea typeface="+mn-ea"/>
                <a:cs typeface="+mn-cs"/>
              </a:rPr>
              <a:t> ‘go to side door and ring bell’, "c/o Guardian or employee Name" or most likely left blank.</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540FB8-95F7-44CD-AFD9-064716362DE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491492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 attestation check box must be completed in order to complete the order of the device.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t>Providers can click the FVV Device Attestation Notice title</a:t>
            </a:r>
            <a:r>
              <a:rPr lang="en-US" baseline="0"/>
              <a:t> and a pop-up box will appear with the conditions.</a:t>
            </a:r>
          </a:p>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540FB8-95F7-44CD-AFD9-064716362DE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640973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Agencies should verify the address is correct before requesting the device. As a reminder, any</a:t>
            </a:r>
            <a:r>
              <a:rPr lang="en-US" baseline="0"/>
              <a:t> address changed or added in the Sandata portal will not flow back to DHS. </a:t>
            </a:r>
            <a:r>
              <a:rPr lang="en-US"/>
              <a:t>Clients should be encouraged to update their permanent address in their Wisconsin Medicaid Access account or through their income maintenance employee or tribal agency.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a:p>
            <a:endParaRPr lang="en-US"/>
          </a:p>
          <a:p>
            <a:r>
              <a:rPr lang="en-US"/>
              <a:t>See the Client Module PowerPoint</a:t>
            </a:r>
            <a:r>
              <a:rPr lang="en-US" baseline="0"/>
              <a:t> fo</a:t>
            </a:r>
            <a:r>
              <a:rPr lang="en-US"/>
              <a:t>r more information about</a:t>
            </a:r>
            <a:r>
              <a:rPr lang="en-US" baseline="0"/>
              <a:t> adding an address for a client.</a:t>
            </a:r>
            <a:endParaRPr lang="en-US"/>
          </a:p>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540FB8-95F7-44CD-AFD9-064716362DE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819300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Agencies should verify the address is correct before requesting the device.</a:t>
            </a:r>
          </a:p>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540FB8-95F7-44CD-AFD9-064716362DE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380310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540FB8-95F7-44CD-AFD9-064716362DE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4727795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540FB8-95F7-44CD-AFD9-064716362DE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1001538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Fixed Visit Verification (FVV) Overview</a:t>
            </a:r>
          </a:p>
          <a:p>
            <a:r>
              <a:rPr lang="en-US" dirty="0"/>
              <a:t>FVV Requirements</a:t>
            </a:r>
          </a:p>
          <a:p>
            <a:r>
              <a:rPr lang="en-US" dirty="0"/>
              <a:t>How to Request an FVV Device</a:t>
            </a:r>
          </a:p>
          <a:p>
            <a:r>
              <a:rPr lang="en-US" dirty="0"/>
              <a:t>FVV Device Information</a:t>
            </a:r>
          </a:p>
          <a:p>
            <a:r>
              <a:rPr lang="en-US" dirty="0"/>
              <a:t>How to Request FVV Device Demonstration</a:t>
            </a:r>
          </a:p>
          <a:p>
            <a:r>
              <a:rPr lang="en-US" dirty="0"/>
              <a:t>Resources</a:t>
            </a:r>
          </a:p>
          <a:p>
            <a:endParaRPr lang="en-US" dirty="0"/>
          </a:p>
        </p:txBody>
      </p:sp>
      <p:sp>
        <p:nvSpPr>
          <p:cNvPr id="4" name="Slide Number Placeholder 3"/>
          <p:cNvSpPr>
            <a:spLocks noGrp="1"/>
          </p:cNvSpPr>
          <p:nvPr>
            <p:ph type="sldNum" sz="quarter" idx="5"/>
          </p:nvPr>
        </p:nvSpPr>
        <p:spPr/>
        <p:txBody>
          <a:bodyPr/>
          <a:lstStyle/>
          <a:p>
            <a:fld id="{5F540FB8-95F7-44CD-AFD9-064716362DE3}" type="slidenum">
              <a:rPr lang="en-US" smtClean="0"/>
              <a:t>2</a:t>
            </a:fld>
            <a:endParaRPr lang="en-US"/>
          </a:p>
        </p:txBody>
      </p:sp>
    </p:spTree>
    <p:extLst>
      <p:ext uri="{BB962C8B-B14F-4D97-AF65-F5344CB8AC3E}">
        <p14:creationId xmlns:p14="http://schemas.microsoft.com/office/powerpoint/2010/main" val="30339495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device will be mailed to the address listed in the </a:t>
            </a:r>
            <a:r>
              <a:rPr lang="en-US" dirty="0" err="1"/>
              <a:t>Sandata</a:t>
            </a:r>
            <a:r>
              <a:rPr lang="en-US" dirty="0"/>
              <a:t> Portal and selected. It will take approximately 3-5 days for FVV devices to arrive at the client’s address from the date the device was requested.</a:t>
            </a:r>
          </a:p>
          <a:p>
            <a:r>
              <a:rPr lang="en-US" dirty="0"/>
              <a:t>The FVV</a:t>
            </a:r>
            <a:r>
              <a:rPr lang="en-US" baseline="0" dirty="0"/>
              <a:t> </a:t>
            </a:r>
            <a:r>
              <a:rPr lang="en-US" dirty="0"/>
              <a:t>Call Reference</a:t>
            </a:r>
            <a:r>
              <a:rPr lang="en-US" baseline="0" dirty="0"/>
              <a:t> </a:t>
            </a:r>
            <a:r>
              <a:rPr lang="en-US" dirty="0"/>
              <a:t>Guide and the instructions for employees to use with the FVV device will arrive in the mailing envelope with the device. The provider agency will need to make sure employees have access to this sheet and the device. There is a sample of the FVV Call Reference Guide on the training web page in the “Training Workers" section.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device collects the required data of “where” care occurred by being in the client’s home. The device will come with double-sided tape so it can be affixed to a surface. This could be a drawer, a</a:t>
            </a:r>
            <a:r>
              <a:rPr lang="en-US" baseline="0" dirty="0"/>
              <a:t> desk, a wall, etc.</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540FB8-95F7-44CD-AFD9-064716362DE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3890806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t>FVV devices will arrive at the client’s</a:t>
            </a:r>
            <a:r>
              <a:rPr lang="en-US" baseline="0"/>
              <a:t> address selected within 3-5 days.  </a:t>
            </a:r>
            <a:r>
              <a:rPr lang="en-US"/>
              <a:t>Verify the device received is labeled with both the Sandata client ID and Sandata</a:t>
            </a:r>
            <a:r>
              <a:rPr lang="en-US" baseline="0"/>
              <a:t> </a:t>
            </a:r>
            <a:r>
              <a:rPr lang="en-US"/>
              <a:t>agency ID</a:t>
            </a:r>
            <a:r>
              <a:rPr lang="en-US" baseline="0"/>
              <a:t>. These ID numbers will appear on the top and side of the device. The serial number will be on the back side of the device.</a:t>
            </a:r>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a:t>Multiple employees from the </a:t>
            </a:r>
            <a:r>
              <a:rPr lang="en-US" b="0"/>
              <a:t>same agency will </a:t>
            </a:r>
            <a:r>
              <a:rPr lang="en-US"/>
              <a:t>use the same FVV device. </a:t>
            </a:r>
          </a:p>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540FB8-95F7-44CD-AFD9-064716362DE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98047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540FB8-95F7-44CD-AFD9-064716362DE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4370564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540FB8-95F7-44CD-AFD9-064716362DE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2120076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540FB8-95F7-44CD-AFD9-064716362DE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7908705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540FB8-95F7-44CD-AFD9-064716362DE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3526180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FVV Overview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540FB8-95F7-44CD-AFD9-064716362DE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7400324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An FVV device is the data collection method of last resort, since most visits can be captured using the other two methods:</a:t>
            </a:r>
            <a:r>
              <a:rPr lang="en-US" baseline="0" dirty="0"/>
              <a:t> </a:t>
            </a:r>
            <a:r>
              <a:rPr lang="en-US" dirty="0" err="1"/>
              <a:t>Sandata</a:t>
            </a:r>
            <a:r>
              <a:rPr lang="en-US" dirty="0"/>
              <a:t> Mobile Connect (SMC) and Telephonic Visit Verification (TVV).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1" baseline="0" dirty="0"/>
              <a:t> </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FVV uses a small electronic device that is adhered to a surface in the home. The device will come with double-sided tape so it can be affixed to a surface. This could be a drawer, a</a:t>
            </a:r>
            <a:r>
              <a:rPr lang="en-US" baseline="0" dirty="0"/>
              <a:t> desk, a wall, etc.</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p>
          <a:p>
            <a:r>
              <a:rPr lang="en-US" dirty="0"/>
              <a:t>The FVV device generates a six-digit numeric visit verification value representing the time and date of the visit.</a:t>
            </a:r>
          </a:p>
          <a:p>
            <a:r>
              <a:rPr lang="en-US" dirty="0"/>
              <a:t>The generated values must be used when the employee calls in from a phone at a later time to record the visit.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 device can only be paired between one client and provider agency or fiscal employer agency (FEA). If there are multiple </a:t>
            </a:r>
            <a:r>
              <a:rPr lang="en-US" b="0" dirty="0"/>
              <a:t>clients in the home</a:t>
            </a:r>
            <a:r>
              <a:rPr lang="en-US" dirty="0"/>
              <a:t>, or multiple agencies supporting a client, a different device will be needed for each pairing.</a:t>
            </a:r>
          </a:p>
          <a:p>
            <a:endParaRPr lang="en-US" dirty="0"/>
          </a:p>
          <a:p>
            <a:endParaRPr lang="en-US" dirty="0"/>
          </a:p>
        </p:txBody>
      </p:sp>
      <p:sp>
        <p:nvSpPr>
          <p:cNvPr id="4" name="Slide Number Placeholder 3"/>
          <p:cNvSpPr>
            <a:spLocks noGrp="1"/>
          </p:cNvSpPr>
          <p:nvPr>
            <p:ph type="sldNum" sz="quarter" idx="5"/>
          </p:nvPr>
        </p:nvSpPr>
        <p:spPr/>
        <p:txBody>
          <a:bodyPr/>
          <a:lstStyle/>
          <a:p>
            <a:fld id="{5F540FB8-95F7-44CD-AFD9-064716362DE3}" type="slidenum">
              <a:rPr lang="en-US" smtClean="0"/>
              <a:t>4</a:t>
            </a:fld>
            <a:endParaRPr lang="en-US"/>
          </a:p>
        </p:txBody>
      </p:sp>
    </p:spTree>
    <p:extLst>
      <p:ext uri="{BB962C8B-B14F-4D97-AF65-F5344CB8AC3E}">
        <p14:creationId xmlns:p14="http://schemas.microsoft.com/office/powerpoint/2010/main" val="32500854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F540FB8-95F7-44CD-AFD9-064716362DE3}"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630154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We’ll cover how to order the device </a:t>
            </a:r>
            <a:r>
              <a:rPr lang="en-US" baseline="0" dirty="0"/>
              <a:t>in a few slides. </a:t>
            </a:r>
          </a:p>
          <a:p>
            <a:r>
              <a:rPr lang="en-US" dirty="0"/>
              <a:t>When ordering an FVV device, the provider agency or fiscal employer agency (FEA) must attest that:</a:t>
            </a:r>
          </a:p>
          <a:p>
            <a:pPr lvl="1"/>
            <a:r>
              <a:rPr lang="en-US" dirty="0"/>
              <a:t>Services are anticipated to be authorized for more than 60 days.</a:t>
            </a:r>
          </a:p>
          <a:p>
            <a:pPr lvl="1"/>
            <a:r>
              <a:rPr lang="en-US" dirty="0"/>
              <a:t>The client does not have a landline or Voice over Internet Protocol (VoIP) home phone.</a:t>
            </a:r>
          </a:p>
          <a:p>
            <a:pPr lvl="1"/>
            <a:r>
              <a:rPr lang="en-US" dirty="0"/>
              <a:t>The client or employee does not have a smart phone or tablet device that would support </a:t>
            </a:r>
            <a:r>
              <a:rPr lang="en-US" dirty="0" err="1"/>
              <a:t>Sandata</a:t>
            </a:r>
            <a:r>
              <a:rPr lang="en-US" dirty="0"/>
              <a:t> Mobile Connect for mobile visit verification data collection.</a:t>
            </a:r>
          </a:p>
          <a:p>
            <a:pPr lvl="1"/>
            <a:r>
              <a:rPr lang="en-US" dirty="0"/>
              <a:t>The client does not have a smart phone or tablet that is available for electronic visit verification (EVV) purposes.</a:t>
            </a:r>
          </a:p>
          <a:p>
            <a:endParaRPr lang="en-US" dirty="0"/>
          </a:p>
        </p:txBody>
      </p:sp>
      <p:sp>
        <p:nvSpPr>
          <p:cNvPr id="4" name="Slide Number Placeholder 3"/>
          <p:cNvSpPr>
            <a:spLocks noGrp="1"/>
          </p:cNvSpPr>
          <p:nvPr>
            <p:ph type="sldNum" sz="quarter" idx="5"/>
          </p:nvPr>
        </p:nvSpPr>
        <p:spPr/>
        <p:txBody>
          <a:bodyPr/>
          <a:lstStyle/>
          <a:p>
            <a:fld id="{5F540FB8-95F7-44CD-AFD9-064716362DE3}" type="slidenum">
              <a:rPr lang="en-US" smtClean="0"/>
              <a:t>6</a:t>
            </a:fld>
            <a:endParaRPr lang="en-US"/>
          </a:p>
        </p:txBody>
      </p:sp>
    </p:spTree>
    <p:extLst>
      <p:ext uri="{BB962C8B-B14F-4D97-AF65-F5344CB8AC3E}">
        <p14:creationId xmlns:p14="http://schemas.microsoft.com/office/powerpoint/2010/main" val="19197578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Devices must be returned to </a:t>
            </a:r>
            <a:r>
              <a:rPr lang="en-US" dirty="0" err="1"/>
              <a:t>Sandata</a:t>
            </a:r>
            <a:r>
              <a:rPr lang="en-US" dirty="0"/>
              <a:t> if:</a:t>
            </a:r>
          </a:p>
          <a:p>
            <a:r>
              <a:rPr lang="en-US" dirty="0"/>
              <a:t>The employee has access to another EVV method. </a:t>
            </a:r>
          </a:p>
          <a:p>
            <a:r>
              <a:rPr lang="en-US" dirty="0"/>
              <a:t>The client is no longer authorized to receive services.</a:t>
            </a:r>
          </a:p>
          <a:p>
            <a:r>
              <a:rPr lang="en-US" dirty="0"/>
              <a:t>The provider agency or FEA is no longer authorized to provide the services.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t>Sandata</a:t>
            </a:r>
            <a:r>
              <a:rPr lang="en-US" dirty="0"/>
              <a:t> will send the return package to the client’s home.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DHS will be monitoring the usage of FVV devices. </a:t>
            </a:r>
          </a:p>
          <a:p>
            <a:endParaRPr lang="en-US" dirty="0"/>
          </a:p>
        </p:txBody>
      </p:sp>
      <p:sp>
        <p:nvSpPr>
          <p:cNvPr id="4" name="Slide Number Placeholder 3"/>
          <p:cNvSpPr>
            <a:spLocks noGrp="1"/>
          </p:cNvSpPr>
          <p:nvPr>
            <p:ph type="sldNum" sz="quarter" idx="5"/>
          </p:nvPr>
        </p:nvSpPr>
        <p:spPr/>
        <p:txBody>
          <a:bodyPr/>
          <a:lstStyle/>
          <a:p>
            <a:fld id="{5F540FB8-95F7-44CD-AFD9-064716362DE3}" type="slidenum">
              <a:rPr lang="en-US" smtClean="0"/>
              <a:t>7</a:t>
            </a:fld>
            <a:endParaRPr lang="en-US"/>
          </a:p>
        </p:txBody>
      </p:sp>
    </p:spTree>
    <p:extLst>
      <p:ext uri="{BB962C8B-B14F-4D97-AF65-F5344CB8AC3E}">
        <p14:creationId xmlns:p14="http://schemas.microsoft.com/office/powerpoint/2010/main" val="23150952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To return the device or for any device malfunction, contact the Wisconsin EVV Customer Care center.</a:t>
            </a:r>
          </a:p>
          <a:p>
            <a:r>
              <a:rPr lang="en-US" dirty="0"/>
              <a:t>If the device is not used for six months, the Department of Health Services will request the device’s return.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err="1"/>
              <a:t>Sandata</a:t>
            </a:r>
            <a:r>
              <a:rPr lang="en-US" dirty="0"/>
              <a:t> will send the return package to the client’s home.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DHS will be monitoring the usage of FVV devices. </a:t>
            </a:r>
          </a:p>
          <a:p>
            <a:r>
              <a:rPr lang="en-US" dirty="0"/>
              <a:t>At this time, there is no charge for the</a:t>
            </a:r>
            <a:r>
              <a:rPr lang="en-US" baseline="0" dirty="0"/>
              <a:t> FVV </a:t>
            </a:r>
            <a:r>
              <a:rPr lang="en-US" dirty="0"/>
              <a:t>devices.</a:t>
            </a:r>
          </a:p>
        </p:txBody>
      </p:sp>
      <p:sp>
        <p:nvSpPr>
          <p:cNvPr id="4" name="Slide Number Placeholder 3"/>
          <p:cNvSpPr>
            <a:spLocks noGrp="1"/>
          </p:cNvSpPr>
          <p:nvPr>
            <p:ph type="sldNum" sz="quarter" idx="5"/>
          </p:nvPr>
        </p:nvSpPr>
        <p:spPr/>
        <p:txBody>
          <a:bodyPr/>
          <a:lstStyle/>
          <a:p>
            <a:fld id="{5F540FB8-95F7-44CD-AFD9-064716362DE3}" type="slidenum">
              <a:rPr lang="en-US" smtClean="0"/>
              <a:t>8</a:t>
            </a:fld>
            <a:endParaRPr lang="en-US"/>
          </a:p>
        </p:txBody>
      </p:sp>
    </p:spTree>
    <p:extLst>
      <p:ext uri="{BB962C8B-B14F-4D97-AF65-F5344CB8AC3E}">
        <p14:creationId xmlns:p14="http://schemas.microsoft.com/office/powerpoint/2010/main" val="42787819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0" hangingPunct="0"/>
            <a:r>
              <a:rPr lang="en-US" sz="1200" kern="1200">
                <a:solidFill>
                  <a:schemeClr val="tx1"/>
                </a:solidFill>
                <a:effectLst/>
                <a:latin typeface="+mn-lt"/>
                <a:ea typeface="+mn-ea"/>
                <a:cs typeface="+mn-cs"/>
              </a:rPr>
              <a:t>In the event FVV is needing to be returned and not replaced (no longer needed, services ending </a:t>
            </a:r>
            <a:r>
              <a:rPr lang="en-US" sz="1000" kern="1200" err="1">
                <a:solidFill>
                  <a:schemeClr val="tx1"/>
                </a:solidFill>
                <a:effectLst/>
                <a:latin typeface="+mn-lt"/>
                <a:ea typeface="+mn-ea"/>
                <a:cs typeface="+mn-cs"/>
              </a:rPr>
              <a:t>etc</a:t>
            </a:r>
            <a:r>
              <a:rPr lang="en-US" sz="1000" kern="1200">
                <a:solidFill>
                  <a:schemeClr val="tx1"/>
                </a:solidFill>
                <a:effectLst/>
                <a:latin typeface="+mn-lt"/>
                <a:ea typeface="+mn-ea"/>
                <a:cs typeface="+mn-cs"/>
              </a:rPr>
              <a:t>), Information needed to request the return includes:</a:t>
            </a:r>
          </a:p>
          <a:p>
            <a:pPr lvl="0" eaLnBrk="0" hangingPunct="0"/>
            <a:r>
              <a:rPr lang="en-US" sz="1200" kern="1200">
                <a:solidFill>
                  <a:schemeClr val="tx1"/>
                </a:solidFill>
                <a:effectLst/>
                <a:latin typeface="+mn-lt"/>
                <a:ea typeface="+mn-ea"/>
                <a:cs typeface="+mn-cs"/>
              </a:rPr>
              <a:t>Agency ID - STX</a:t>
            </a:r>
            <a:endParaRPr lang="en-US" sz="1000" kern="1200">
              <a:solidFill>
                <a:schemeClr val="tx1"/>
              </a:solidFill>
              <a:effectLst/>
              <a:latin typeface="+mn-lt"/>
              <a:ea typeface="+mn-ea"/>
              <a:cs typeface="+mn-cs"/>
            </a:endParaRPr>
          </a:p>
          <a:p>
            <a:pPr lvl="0" eaLnBrk="0" hangingPunct="0"/>
            <a:r>
              <a:rPr lang="en-US" sz="1200" kern="1200">
                <a:solidFill>
                  <a:schemeClr val="tx1"/>
                </a:solidFill>
                <a:effectLst/>
                <a:latin typeface="+mn-lt"/>
                <a:ea typeface="+mn-ea"/>
                <a:cs typeface="+mn-cs"/>
              </a:rPr>
              <a:t>Agency Name</a:t>
            </a:r>
            <a:endParaRPr lang="en-US" sz="1000" kern="1200">
              <a:solidFill>
                <a:schemeClr val="tx1"/>
              </a:solidFill>
              <a:effectLst/>
              <a:latin typeface="+mn-lt"/>
              <a:ea typeface="+mn-ea"/>
              <a:cs typeface="+mn-cs"/>
            </a:endParaRPr>
          </a:p>
          <a:p>
            <a:pPr lvl="0" eaLnBrk="0" hangingPunct="0"/>
            <a:r>
              <a:rPr lang="en-US" sz="1200" kern="1200">
                <a:solidFill>
                  <a:schemeClr val="tx1"/>
                </a:solidFill>
                <a:effectLst/>
                <a:latin typeface="+mn-lt"/>
                <a:ea typeface="+mn-ea"/>
                <a:cs typeface="+mn-cs"/>
              </a:rPr>
              <a:t>Agency Medicaid ID Number</a:t>
            </a:r>
            <a:endParaRPr lang="en-US" sz="1000" kern="1200">
              <a:solidFill>
                <a:schemeClr val="tx1"/>
              </a:solidFill>
              <a:effectLst/>
              <a:latin typeface="+mn-lt"/>
              <a:ea typeface="+mn-ea"/>
              <a:cs typeface="+mn-cs"/>
            </a:endParaRPr>
          </a:p>
          <a:p>
            <a:pPr lvl="0" eaLnBrk="0" hangingPunct="0"/>
            <a:r>
              <a:rPr lang="en-US" sz="1200" kern="1200">
                <a:solidFill>
                  <a:schemeClr val="tx1"/>
                </a:solidFill>
                <a:effectLst/>
                <a:latin typeface="+mn-lt"/>
                <a:ea typeface="+mn-ea"/>
                <a:cs typeface="+mn-cs"/>
              </a:rPr>
              <a:t>Client Name or ID</a:t>
            </a:r>
            <a:endParaRPr lang="en-US" sz="1000" kern="1200">
              <a:solidFill>
                <a:schemeClr val="tx1"/>
              </a:solidFill>
              <a:effectLst/>
              <a:latin typeface="+mn-lt"/>
              <a:ea typeface="+mn-ea"/>
              <a:cs typeface="+mn-cs"/>
            </a:endParaRPr>
          </a:p>
          <a:p>
            <a:pPr lvl="0" eaLnBrk="0" hangingPunct="0"/>
            <a:r>
              <a:rPr lang="en-US" sz="1200" kern="1200">
                <a:solidFill>
                  <a:schemeClr val="tx1"/>
                </a:solidFill>
                <a:effectLst/>
                <a:latin typeface="+mn-lt"/>
                <a:ea typeface="+mn-ea"/>
                <a:cs typeface="+mn-cs"/>
              </a:rPr>
              <a:t>FVV Device Serial</a:t>
            </a:r>
            <a:endParaRPr lang="en-US" sz="1000" kern="1200">
              <a:solidFill>
                <a:schemeClr val="tx1"/>
              </a:solidFill>
              <a:effectLst/>
              <a:latin typeface="+mn-lt"/>
              <a:ea typeface="+mn-ea"/>
              <a:cs typeface="+mn-cs"/>
            </a:endParaRPr>
          </a:p>
          <a:p>
            <a:pPr lvl="0" eaLnBrk="0" hangingPunct="0"/>
            <a:r>
              <a:rPr lang="en-US" sz="1200" kern="1200">
                <a:solidFill>
                  <a:schemeClr val="tx1"/>
                </a:solidFill>
                <a:effectLst/>
                <a:latin typeface="+mn-lt"/>
                <a:ea typeface="+mn-ea"/>
                <a:cs typeface="+mn-cs"/>
              </a:rPr>
              <a:t>Reason For Return –</a:t>
            </a:r>
            <a:r>
              <a:rPr lang="en-US" sz="1200" kern="1200" baseline="0">
                <a:solidFill>
                  <a:schemeClr val="tx1"/>
                </a:solidFill>
                <a:effectLst/>
                <a:latin typeface="+mn-lt"/>
                <a:ea typeface="+mn-ea"/>
                <a:cs typeface="+mn-cs"/>
              </a:rPr>
              <a:t> for example, </a:t>
            </a:r>
            <a:r>
              <a:rPr lang="en-US" sz="1200" kern="1200">
                <a:solidFill>
                  <a:schemeClr val="tx1"/>
                </a:solidFill>
                <a:effectLst/>
                <a:latin typeface="+mn-lt"/>
                <a:ea typeface="+mn-ea"/>
                <a:cs typeface="+mn-cs"/>
              </a:rPr>
              <a:t>broken or the</a:t>
            </a:r>
            <a:r>
              <a:rPr lang="en-US" sz="1200" kern="1200" baseline="0">
                <a:solidFill>
                  <a:schemeClr val="tx1"/>
                </a:solidFill>
                <a:effectLst/>
                <a:latin typeface="+mn-lt"/>
                <a:ea typeface="+mn-ea"/>
                <a:cs typeface="+mn-cs"/>
              </a:rPr>
              <a:t> p</a:t>
            </a:r>
            <a:r>
              <a:rPr lang="en-US" sz="1200" kern="1200">
                <a:solidFill>
                  <a:schemeClr val="tx1"/>
                </a:solidFill>
                <a:effectLst/>
                <a:latin typeface="+mn-lt"/>
                <a:ea typeface="+mn-ea"/>
                <a:cs typeface="+mn-cs"/>
              </a:rPr>
              <a:t>rovider no longer serving</a:t>
            </a:r>
            <a:r>
              <a:rPr lang="en-US" sz="1200" kern="1200" baseline="0">
                <a:solidFill>
                  <a:schemeClr val="tx1"/>
                </a:solidFill>
                <a:effectLst/>
                <a:latin typeface="+mn-lt"/>
                <a:ea typeface="+mn-ea"/>
                <a:cs typeface="+mn-cs"/>
              </a:rPr>
              <a:t> this client.</a:t>
            </a:r>
            <a:endParaRPr lang="en-US" sz="1000" kern="1200">
              <a:solidFill>
                <a:schemeClr val="tx1"/>
              </a:solidFill>
              <a:effectLst/>
              <a:latin typeface="+mn-lt"/>
              <a:ea typeface="+mn-ea"/>
              <a:cs typeface="+mn-cs"/>
            </a:endParaRPr>
          </a:p>
          <a:p>
            <a:pPr lvl="0" eaLnBrk="0" hangingPunct="0"/>
            <a:r>
              <a:rPr lang="en-US" sz="1200" kern="1200">
                <a:solidFill>
                  <a:schemeClr val="tx1"/>
                </a:solidFill>
                <a:effectLst/>
                <a:latin typeface="+mn-lt"/>
                <a:ea typeface="+mn-ea"/>
                <a:cs typeface="+mn-cs"/>
              </a:rPr>
              <a:t>Return Address only if different than the client, for example if</a:t>
            </a:r>
            <a:r>
              <a:rPr lang="en-US" sz="1200" kern="1200" baseline="0">
                <a:solidFill>
                  <a:schemeClr val="tx1"/>
                </a:solidFill>
                <a:effectLst/>
                <a:latin typeface="+mn-lt"/>
                <a:ea typeface="+mn-ea"/>
                <a:cs typeface="+mn-cs"/>
              </a:rPr>
              <a:t> the employee returns the device to the agency office.</a:t>
            </a:r>
            <a:endParaRPr lang="en-US" sz="1200" kern="1200">
              <a:solidFill>
                <a:schemeClr val="tx1"/>
              </a:solidFill>
              <a:effectLst/>
              <a:latin typeface="+mn-lt"/>
              <a:ea typeface="+mn-ea"/>
              <a:cs typeface="+mn-cs"/>
            </a:endParaRPr>
          </a:p>
          <a:p>
            <a:pPr lvl="0" eaLnBrk="0" hangingPunct="0"/>
            <a:endParaRPr lang="en-US" sz="1000" kern="120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p>
        </p:txBody>
      </p:sp>
      <p:sp>
        <p:nvSpPr>
          <p:cNvPr id="4" name="Slide Number Placeholder 3"/>
          <p:cNvSpPr>
            <a:spLocks noGrp="1"/>
          </p:cNvSpPr>
          <p:nvPr>
            <p:ph type="sldNum" sz="quarter" idx="5"/>
          </p:nvPr>
        </p:nvSpPr>
        <p:spPr/>
        <p:txBody>
          <a:bodyPr/>
          <a:lstStyle/>
          <a:p>
            <a:fld id="{5F540FB8-95F7-44CD-AFD9-064716362DE3}" type="slidenum">
              <a:rPr lang="en-US" smtClean="0"/>
              <a:t>9</a:t>
            </a:fld>
            <a:endParaRPr lang="en-US"/>
          </a:p>
        </p:txBody>
      </p:sp>
    </p:spTree>
    <p:extLst>
      <p:ext uri="{BB962C8B-B14F-4D97-AF65-F5344CB8AC3E}">
        <p14:creationId xmlns:p14="http://schemas.microsoft.com/office/powerpoint/2010/main" val="262071224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tags" Target="../tags/tag6.xml"/><Relationship Id="rId6" Type="http://schemas.openxmlformats.org/officeDocument/2006/relationships/image" Target="../media/image1.png"/><Relationship Id="rId5" Type="http://schemas.openxmlformats.org/officeDocument/2006/relationships/slideMaster" Target="../slideMasters/slideMaster1.xml"/><Relationship Id="rId4" Type="http://schemas.openxmlformats.org/officeDocument/2006/relationships/tags" Target="../tags/tag9.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tags" Target="../tags/tag21.xml"/><Relationship Id="rId2" Type="http://schemas.openxmlformats.org/officeDocument/2006/relationships/tags" Target="../tags/tag20.xml"/><Relationship Id="rId1" Type="http://schemas.openxmlformats.org/officeDocument/2006/relationships/tags" Target="../tags/tag19.xml"/><Relationship Id="rId6" Type="http://schemas.openxmlformats.org/officeDocument/2006/relationships/image" Target="../media/image1.png"/><Relationship Id="rId5" Type="http://schemas.openxmlformats.org/officeDocument/2006/relationships/slideMaster" Target="../slideMasters/slideMaster2.xml"/><Relationship Id="rId4" Type="http://schemas.openxmlformats.org/officeDocument/2006/relationships/tags" Target="../tags/tag2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tags" Target="../tags/tag10.xml"/><Relationship Id="rId6" Type="http://schemas.openxmlformats.org/officeDocument/2006/relationships/slideMaster" Target="../slideMasters/slideMaster1.xml"/><Relationship Id="rId5" Type="http://schemas.openxmlformats.org/officeDocument/2006/relationships/tags" Target="../tags/tag14.xml"/><Relationship Id="rId4" Type="http://schemas.openxmlformats.org/officeDocument/2006/relationships/tags" Target="../tags/tag1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7" name="Rectangle 6"/>
          <p:cNvSpPr>
            <a:spLocks noChangeAspect="1"/>
          </p:cNvSpPr>
          <p:nvPr userDrawn="1">
            <p:custDataLst>
              <p:tags r:id="rId1"/>
            </p:custDataLst>
          </p:nvPr>
        </p:nvSpPr>
        <p:spPr>
          <a:xfrm>
            <a:off x="94194" y="67215"/>
            <a:ext cx="3339381" cy="5009070"/>
          </a:xfrm>
          <a:prstGeom prst="rect">
            <a:avLst/>
          </a:prstGeom>
          <a:solidFill>
            <a:srgbClr val="006173"/>
          </a:solid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itle 15"/>
          <p:cNvSpPr>
            <a:spLocks noGrp="1"/>
          </p:cNvSpPr>
          <p:nvPr>
            <p:ph type="title" hasCustomPrompt="1"/>
            <p:custDataLst>
              <p:tags r:id="rId2"/>
            </p:custDataLst>
          </p:nvPr>
        </p:nvSpPr>
        <p:spPr>
          <a:xfrm>
            <a:off x="3433575" y="67216"/>
            <a:ext cx="5388544" cy="3491856"/>
          </a:xfrm>
        </p:spPr>
        <p:txBody>
          <a:bodyPr anchor="b">
            <a:noAutofit/>
          </a:bodyPr>
          <a:lstStyle>
            <a:lvl1pPr algn="l">
              <a:lnSpc>
                <a:spcPct val="100000"/>
              </a:lnSpc>
              <a:defRPr sz="4000" b="1">
                <a:solidFill>
                  <a:srgbClr val="006173"/>
                </a:solidFill>
                <a:latin typeface="+mj-lt"/>
              </a:defRPr>
            </a:lvl1pPr>
          </a:lstStyle>
          <a:p>
            <a:r>
              <a:rPr lang="en-US"/>
              <a:t>Presentation Title</a:t>
            </a:r>
          </a:p>
        </p:txBody>
      </p:sp>
      <p:sp>
        <p:nvSpPr>
          <p:cNvPr id="22" name="Text Placeholder 21"/>
          <p:cNvSpPr>
            <a:spLocks noGrp="1"/>
          </p:cNvSpPr>
          <p:nvPr>
            <p:ph type="body" sz="quarter" idx="12" hasCustomPrompt="1"/>
            <p:custDataLst>
              <p:tags r:id="rId3"/>
            </p:custDataLst>
          </p:nvPr>
        </p:nvSpPr>
        <p:spPr>
          <a:xfrm>
            <a:off x="3433575" y="3707430"/>
            <a:ext cx="5388545" cy="1292960"/>
          </a:xfrm>
        </p:spPr>
        <p:txBody>
          <a:bodyPr anchor="b">
            <a:noAutofit/>
          </a:bodyPr>
          <a:lstStyle>
            <a:lvl1pPr marL="0" indent="0" algn="l">
              <a:lnSpc>
                <a:spcPct val="100000"/>
              </a:lnSpc>
              <a:buNone/>
              <a:defRPr sz="2800">
                <a:solidFill>
                  <a:srgbClr val="585858"/>
                </a:solidFill>
                <a:latin typeface="+mj-lt"/>
              </a:defRPr>
            </a:lvl1pPr>
            <a:lvl2pPr marL="457200" indent="0">
              <a:buNone/>
              <a:defRPr/>
            </a:lvl2pPr>
            <a:lvl3pPr marL="914400" indent="0">
              <a:buNone/>
              <a:defRPr/>
            </a:lvl3pPr>
            <a:lvl4pPr marL="1371600" indent="0">
              <a:buNone/>
              <a:defRPr/>
            </a:lvl4pPr>
            <a:lvl5pPr marL="1828800" indent="0">
              <a:buNone/>
              <a:defRPr/>
            </a:lvl5pPr>
          </a:lstStyle>
          <a:p>
            <a:pPr lvl="0"/>
            <a:r>
              <a:rPr lang="en-US"/>
              <a:t>Subtitle</a:t>
            </a:r>
          </a:p>
        </p:txBody>
      </p:sp>
      <p:pic>
        <p:nvPicPr>
          <p:cNvPr id="4" name="Picture 3"/>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79214" y="186085"/>
            <a:ext cx="3178466" cy="640080"/>
          </a:xfrm>
          <a:prstGeom prst="rect">
            <a:avLst/>
          </a:prstGeom>
        </p:spPr>
      </p:pic>
      <p:sp>
        <p:nvSpPr>
          <p:cNvPr id="10" name="Text Placeholder 17"/>
          <p:cNvSpPr>
            <a:spLocks noGrp="1"/>
          </p:cNvSpPr>
          <p:nvPr>
            <p:ph type="body" sz="quarter" idx="13" hasCustomPrompt="1"/>
            <p:custDataLst>
              <p:tags r:id="rId4"/>
            </p:custDataLst>
          </p:nvPr>
        </p:nvSpPr>
        <p:spPr>
          <a:xfrm>
            <a:off x="170090" y="2419960"/>
            <a:ext cx="3187590" cy="2580430"/>
          </a:xfrm>
        </p:spPr>
        <p:txBody>
          <a:bodyPr anchor="b">
            <a:noAutofit/>
          </a:bodyPr>
          <a:lstStyle>
            <a:lvl1pPr marL="0" indent="0" algn="l">
              <a:spcBef>
                <a:spcPts val="0"/>
              </a:spcBef>
              <a:buNone/>
              <a:defRPr sz="1800">
                <a:solidFill>
                  <a:schemeClr val="bg1"/>
                </a:solidFill>
                <a:latin typeface="+mn-lt"/>
              </a:defRPr>
            </a:lvl1pPr>
            <a:lvl2pPr marL="457200" indent="0">
              <a:buNone/>
              <a:defRPr/>
            </a:lvl2pPr>
            <a:lvl3pPr marL="914400" indent="0">
              <a:buNone/>
              <a:defRPr/>
            </a:lvl3pPr>
            <a:lvl4pPr marL="1371600" indent="0">
              <a:buNone/>
              <a:defRPr/>
            </a:lvl4pPr>
            <a:lvl5pPr marL="1828800" indent="0">
              <a:buNone/>
              <a:defRPr/>
            </a:lvl5pPr>
          </a:lstStyle>
          <a:p>
            <a:pPr lvl="0"/>
            <a:r>
              <a:rPr lang="en-US"/>
              <a:t>Name of Presenter</a:t>
            </a:r>
            <a:br>
              <a:rPr lang="en-US"/>
            </a:br>
            <a:r>
              <a:rPr lang="en-US"/>
              <a:t>Title</a:t>
            </a:r>
          </a:p>
          <a:p>
            <a:pPr lvl="0"/>
            <a:r>
              <a:rPr lang="en-US"/>
              <a:t>Date of Presentation</a:t>
            </a:r>
          </a:p>
        </p:txBody>
      </p:sp>
    </p:spTree>
    <p:extLst>
      <p:ext uri="{BB962C8B-B14F-4D97-AF65-F5344CB8AC3E}">
        <p14:creationId xmlns:p14="http://schemas.microsoft.com/office/powerpoint/2010/main" val="10690160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Media with Caption">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A43C80DB-1E10-4B42-A90C-FD4E89BD3390}" type="slidenum">
              <a:rPr lang="en-US" smtClean="0"/>
              <a:pPr/>
              <a:t>‹#›</a:t>
            </a:fld>
            <a:endParaRPr lang="en-US"/>
          </a:p>
        </p:txBody>
      </p:sp>
      <p:sp>
        <p:nvSpPr>
          <p:cNvPr id="5" name="Content Placeholder 2"/>
          <p:cNvSpPr>
            <a:spLocks noGrp="1"/>
          </p:cNvSpPr>
          <p:nvPr>
            <p:ph sz="quarter" idx="11" hasCustomPrompt="1"/>
          </p:nvPr>
        </p:nvSpPr>
        <p:spPr>
          <a:xfrm>
            <a:off x="457200" y="137160"/>
            <a:ext cx="8229600" cy="3200400"/>
          </a:xfrm>
        </p:spPr>
        <p:txBody>
          <a:bodyPr/>
          <a:lstStyle>
            <a:lvl1pPr marL="0" indent="0">
              <a:buNone/>
              <a:defRPr/>
            </a:lvl1pPr>
            <a:lvl2pPr marL="233362" indent="0">
              <a:buNone/>
              <a:defRPr/>
            </a:lvl2pPr>
            <a:lvl3pPr marL="457200" indent="0">
              <a:buNone/>
              <a:defRPr/>
            </a:lvl3pPr>
            <a:lvl4pPr marL="688975" indent="0">
              <a:buNone/>
              <a:defRPr/>
            </a:lvl4pPr>
            <a:lvl5pPr marL="914400" indent="0">
              <a:buNone/>
              <a:defRPr/>
            </a:lvl5pPr>
          </a:lstStyle>
          <a:p>
            <a:pPr lvl="0"/>
            <a:r>
              <a:rPr lang="en-US"/>
              <a:t>Click an icon to insert table, chart, SmartArt graphic, picture, or media clip</a:t>
            </a:r>
          </a:p>
        </p:txBody>
      </p:sp>
      <p:sp>
        <p:nvSpPr>
          <p:cNvPr id="6" name="Title 1"/>
          <p:cNvSpPr>
            <a:spLocks noGrp="1"/>
          </p:cNvSpPr>
          <p:nvPr>
            <p:ph type="title" hasCustomPrompt="1"/>
          </p:nvPr>
        </p:nvSpPr>
        <p:spPr>
          <a:xfrm>
            <a:off x="457200" y="3529011"/>
            <a:ext cx="8229600" cy="566739"/>
          </a:xfrm>
        </p:spPr>
        <p:txBody>
          <a:bodyPr anchor="b">
            <a:noAutofit/>
          </a:bodyPr>
          <a:lstStyle>
            <a:lvl1pPr algn="l">
              <a:defRPr sz="2200" b="1"/>
            </a:lvl1pPr>
          </a:lstStyle>
          <a:p>
            <a:r>
              <a:rPr lang="en-US"/>
              <a:t>Click to Add Caption</a:t>
            </a:r>
          </a:p>
        </p:txBody>
      </p:sp>
      <p:sp>
        <p:nvSpPr>
          <p:cNvPr id="9" name="Text Placeholder 3"/>
          <p:cNvSpPr>
            <a:spLocks noGrp="1"/>
          </p:cNvSpPr>
          <p:nvPr>
            <p:ph type="body" sz="half" idx="12" hasCustomPrompt="1"/>
          </p:nvPr>
        </p:nvSpPr>
        <p:spPr>
          <a:xfrm>
            <a:off x="457200" y="4095750"/>
            <a:ext cx="8229600" cy="609600"/>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add description</a:t>
            </a:r>
          </a:p>
        </p:txBody>
      </p:sp>
    </p:spTree>
    <p:extLst>
      <p:ext uri="{BB962C8B-B14F-4D97-AF65-F5344CB8AC3E}">
        <p14:creationId xmlns:p14="http://schemas.microsoft.com/office/powerpoint/2010/main" val="3516022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Media No Titl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A43C80DB-1E10-4B42-A90C-FD4E89BD3390}" type="slidenum">
              <a:rPr lang="en-US" smtClean="0"/>
              <a:pPr/>
              <a:t>‹#›</a:t>
            </a:fld>
            <a:endParaRPr lang="en-US"/>
          </a:p>
        </p:txBody>
      </p:sp>
      <p:sp>
        <p:nvSpPr>
          <p:cNvPr id="4" name="Content Placeholder 3"/>
          <p:cNvSpPr>
            <a:spLocks noGrp="1"/>
          </p:cNvSpPr>
          <p:nvPr>
            <p:ph sz="quarter" idx="11" hasCustomPrompt="1"/>
          </p:nvPr>
        </p:nvSpPr>
        <p:spPr>
          <a:xfrm>
            <a:off x="457200" y="137160"/>
            <a:ext cx="8229600" cy="4572000"/>
          </a:xfrm>
        </p:spPr>
        <p:txBody>
          <a:bodyPr/>
          <a:lstStyle>
            <a:lvl1pPr marL="0" indent="0">
              <a:buNone/>
              <a:defRPr/>
            </a:lvl1pPr>
            <a:lvl2pPr marL="233362" indent="0">
              <a:buNone/>
              <a:defRPr/>
            </a:lvl2pPr>
            <a:lvl3pPr marL="457200" indent="0">
              <a:buNone/>
              <a:defRPr/>
            </a:lvl3pPr>
            <a:lvl4pPr marL="688975" indent="0">
              <a:buNone/>
              <a:defRPr/>
            </a:lvl4pPr>
            <a:lvl5pPr marL="914400" indent="0">
              <a:buNone/>
              <a:defRPr/>
            </a:lvl5pPr>
          </a:lstStyle>
          <a:p>
            <a:pPr lvl="0"/>
            <a:r>
              <a:rPr lang="en-US"/>
              <a:t>Click an icon to insert table, chart, SmartArt graphic, picture, or media clip</a:t>
            </a:r>
          </a:p>
        </p:txBody>
      </p:sp>
    </p:spTree>
    <p:extLst>
      <p:ext uri="{BB962C8B-B14F-4D97-AF65-F5344CB8AC3E}">
        <p14:creationId xmlns:p14="http://schemas.microsoft.com/office/powerpoint/2010/main" val="11912930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7" name="Rectangle 6"/>
          <p:cNvSpPr>
            <a:spLocks noChangeAspect="1"/>
          </p:cNvSpPr>
          <p:nvPr userDrawn="1">
            <p:custDataLst>
              <p:tags r:id="rId1"/>
            </p:custDataLst>
          </p:nvPr>
        </p:nvSpPr>
        <p:spPr>
          <a:xfrm>
            <a:off x="94194" y="67215"/>
            <a:ext cx="3339381" cy="5009070"/>
          </a:xfrm>
          <a:prstGeom prst="rect">
            <a:avLst/>
          </a:prstGeom>
          <a:solidFill>
            <a:srgbClr val="006173"/>
          </a:solid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itle 15"/>
          <p:cNvSpPr>
            <a:spLocks noGrp="1"/>
          </p:cNvSpPr>
          <p:nvPr>
            <p:ph type="title" hasCustomPrompt="1"/>
            <p:custDataLst>
              <p:tags r:id="rId2"/>
            </p:custDataLst>
          </p:nvPr>
        </p:nvSpPr>
        <p:spPr>
          <a:xfrm>
            <a:off x="3433575" y="67216"/>
            <a:ext cx="5388544" cy="3491856"/>
          </a:xfrm>
        </p:spPr>
        <p:txBody>
          <a:bodyPr anchor="b">
            <a:noAutofit/>
          </a:bodyPr>
          <a:lstStyle>
            <a:lvl1pPr algn="l">
              <a:lnSpc>
                <a:spcPct val="100000"/>
              </a:lnSpc>
              <a:defRPr sz="4000" b="1">
                <a:solidFill>
                  <a:srgbClr val="006173"/>
                </a:solidFill>
                <a:latin typeface="+mj-lt"/>
              </a:defRPr>
            </a:lvl1pPr>
          </a:lstStyle>
          <a:p>
            <a:r>
              <a:rPr lang="en-US"/>
              <a:t>Presentation Title</a:t>
            </a:r>
          </a:p>
        </p:txBody>
      </p:sp>
      <p:sp>
        <p:nvSpPr>
          <p:cNvPr id="22" name="Text Placeholder 21"/>
          <p:cNvSpPr>
            <a:spLocks noGrp="1"/>
          </p:cNvSpPr>
          <p:nvPr>
            <p:ph type="body" sz="quarter" idx="12" hasCustomPrompt="1"/>
            <p:custDataLst>
              <p:tags r:id="rId3"/>
            </p:custDataLst>
          </p:nvPr>
        </p:nvSpPr>
        <p:spPr>
          <a:xfrm>
            <a:off x="3433575" y="3707430"/>
            <a:ext cx="5388545" cy="1292960"/>
          </a:xfrm>
        </p:spPr>
        <p:txBody>
          <a:bodyPr anchor="b">
            <a:noAutofit/>
          </a:bodyPr>
          <a:lstStyle>
            <a:lvl1pPr marL="0" indent="0" algn="l">
              <a:lnSpc>
                <a:spcPct val="100000"/>
              </a:lnSpc>
              <a:buNone/>
              <a:defRPr sz="2800">
                <a:solidFill>
                  <a:srgbClr val="585858"/>
                </a:solidFill>
                <a:latin typeface="+mj-lt"/>
              </a:defRPr>
            </a:lvl1pPr>
            <a:lvl2pPr marL="457200" indent="0">
              <a:buNone/>
              <a:defRPr/>
            </a:lvl2pPr>
            <a:lvl3pPr marL="914400" indent="0">
              <a:buNone/>
              <a:defRPr/>
            </a:lvl3pPr>
            <a:lvl4pPr marL="1371600" indent="0">
              <a:buNone/>
              <a:defRPr/>
            </a:lvl4pPr>
            <a:lvl5pPr marL="1828800" indent="0">
              <a:buNone/>
              <a:defRPr/>
            </a:lvl5pPr>
          </a:lstStyle>
          <a:p>
            <a:pPr lvl="0"/>
            <a:r>
              <a:rPr lang="en-US"/>
              <a:t>Subtitle</a:t>
            </a:r>
          </a:p>
        </p:txBody>
      </p:sp>
      <p:pic>
        <p:nvPicPr>
          <p:cNvPr id="4" name="Picture 3"/>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79214" y="186085"/>
            <a:ext cx="3178466" cy="640080"/>
          </a:xfrm>
          <a:prstGeom prst="rect">
            <a:avLst/>
          </a:prstGeom>
        </p:spPr>
      </p:pic>
      <p:sp>
        <p:nvSpPr>
          <p:cNvPr id="10" name="Text Placeholder 17"/>
          <p:cNvSpPr>
            <a:spLocks noGrp="1"/>
          </p:cNvSpPr>
          <p:nvPr>
            <p:ph type="body" sz="quarter" idx="13" hasCustomPrompt="1"/>
            <p:custDataLst>
              <p:tags r:id="rId4"/>
            </p:custDataLst>
          </p:nvPr>
        </p:nvSpPr>
        <p:spPr>
          <a:xfrm>
            <a:off x="170090" y="2419960"/>
            <a:ext cx="3187590" cy="2580430"/>
          </a:xfrm>
        </p:spPr>
        <p:txBody>
          <a:bodyPr anchor="b">
            <a:noAutofit/>
          </a:bodyPr>
          <a:lstStyle>
            <a:lvl1pPr marL="0" indent="0" algn="l">
              <a:spcBef>
                <a:spcPts val="0"/>
              </a:spcBef>
              <a:buNone/>
              <a:defRPr sz="1800">
                <a:solidFill>
                  <a:schemeClr val="bg1"/>
                </a:solidFill>
                <a:latin typeface="+mn-lt"/>
              </a:defRPr>
            </a:lvl1pPr>
            <a:lvl2pPr marL="457200" indent="0">
              <a:buNone/>
              <a:defRPr/>
            </a:lvl2pPr>
            <a:lvl3pPr marL="914400" indent="0">
              <a:buNone/>
              <a:defRPr/>
            </a:lvl3pPr>
            <a:lvl4pPr marL="1371600" indent="0">
              <a:buNone/>
              <a:defRPr/>
            </a:lvl4pPr>
            <a:lvl5pPr marL="1828800" indent="0">
              <a:buNone/>
              <a:defRPr/>
            </a:lvl5pPr>
          </a:lstStyle>
          <a:p>
            <a:pPr lvl="0"/>
            <a:r>
              <a:rPr lang="en-US"/>
              <a:t>Name of Presenter</a:t>
            </a:r>
            <a:br>
              <a:rPr lang="en-US"/>
            </a:br>
            <a:r>
              <a:rPr lang="en-US"/>
              <a:t>Title</a:t>
            </a:r>
          </a:p>
          <a:p>
            <a:pPr lvl="0"/>
            <a:r>
              <a:rPr lang="en-US"/>
              <a:t>Date of Presentation</a:t>
            </a:r>
          </a:p>
        </p:txBody>
      </p:sp>
    </p:spTree>
    <p:extLst>
      <p:ext uri="{BB962C8B-B14F-4D97-AF65-F5344CB8AC3E}">
        <p14:creationId xmlns:p14="http://schemas.microsoft.com/office/powerpoint/2010/main" val="2455000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a:t>Click to Add Slide Title</a:t>
            </a:r>
          </a:p>
        </p:txBody>
      </p:sp>
      <p:sp>
        <p:nvSpPr>
          <p:cNvPr id="3" name="Slide Number Placeholder 2"/>
          <p:cNvSpPr>
            <a:spLocks noGrp="1"/>
          </p:cNvSpPr>
          <p:nvPr>
            <p:ph type="sldNum" sz="quarter" idx="10"/>
          </p:nvPr>
        </p:nvSpPr>
        <p:spPr/>
        <p:txBody>
          <a:bodyPr/>
          <a:lstStyle/>
          <a:p>
            <a:fld id="{A43C80DB-1E10-4B42-A90C-FD4E89BD3390}" type="slidenum">
              <a:rPr lang="en-US" smtClean="0"/>
              <a:pPr/>
              <a:t>‹#›</a:t>
            </a:fld>
            <a:endParaRPr lang="en-US"/>
          </a:p>
        </p:txBody>
      </p:sp>
      <p:sp>
        <p:nvSpPr>
          <p:cNvPr id="6" name="Content Placeholder 5"/>
          <p:cNvSpPr>
            <a:spLocks noGrp="1"/>
          </p:cNvSpPr>
          <p:nvPr>
            <p:ph sz="quarter" idx="11" hasCustomPrompt="1"/>
          </p:nvPr>
        </p:nvSpPr>
        <p:spPr>
          <a:xfrm>
            <a:off x="457200" y="1289304"/>
            <a:ext cx="8229600" cy="3429000"/>
          </a:xfrm>
        </p:spPr>
        <p:txBody>
          <a:bodyPr/>
          <a:lstStyle/>
          <a:p>
            <a:pPr lvl="0"/>
            <a:r>
              <a:rPr lang="en-US"/>
              <a:t>Options: Type without bullets (turn off bullets in Paragraph section of Home tab), type with bullets, or click an icon to insert table, chart, SmartArt graphic, picture, or media clip</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648911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040485"/>
            <a:ext cx="7772400" cy="1143000"/>
          </a:xfrm>
        </p:spPr>
        <p:txBody>
          <a:bodyPr anchor="ctr"/>
          <a:lstStyle>
            <a:lvl1pPr algn="l">
              <a:defRPr sz="4000" b="1" cap="none" baseline="0">
                <a:solidFill>
                  <a:srgbClr val="006173"/>
                </a:solidFill>
              </a:defRPr>
            </a:lvl1pPr>
          </a:lstStyle>
          <a:p>
            <a:r>
              <a:rPr lang="en-US"/>
              <a:t>Section Title</a:t>
            </a:r>
          </a:p>
        </p:txBody>
      </p:sp>
      <p:sp>
        <p:nvSpPr>
          <p:cNvPr id="3" name="Text Placeholder 2"/>
          <p:cNvSpPr>
            <a:spLocks noGrp="1"/>
          </p:cNvSpPr>
          <p:nvPr>
            <p:ph type="body" idx="1" hasCustomPrompt="1"/>
          </p:nvPr>
        </p:nvSpPr>
        <p:spPr>
          <a:xfrm>
            <a:off x="722313" y="3192195"/>
            <a:ext cx="7772400" cy="1125140"/>
          </a:xfrm>
        </p:spPr>
        <p:txBody>
          <a:bodyPr anchor="t"/>
          <a:lstStyle>
            <a:lvl1pPr marL="0" indent="0">
              <a:buNone/>
              <a:defRPr sz="2000">
                <a:solidFill>
                  <a:srgbClr val="585858"/>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Add Subtitle</a:t>
            </a:r>
          </a:p>
        </p:txBody>
      </p:sp>
      <p:sp>
        <p:nvSpPr>
          <p:cNvPr id="6" name="Slide Number Placeholder 5"/>
          <p:cNvSpPr>
            <a:spLocks noGrp="1"/>
          </p:cNvSpPr>
          <p:nvPr>
            <p:ph type="sldNum" sz="quarter" idx="12"/>
          </p:nvPr>
        </p:nvSpPr>
        <p:spPr/>
        <p:txBody>
          <a:bodyPr/>
          <a:lstStyle/>
          <a:p>
            <a:fld id="{A43C80DB-1E10-4B42-A90C-FD4E89BD3390}" type="slidenum">
              <a:rPr lang="en-US" smtClean="0"/>
              <a:t>‹#›</a:t>
            </a:fld>
            <a:endParaRPr lang="en-US"/>
          </a:p>
        </p:txBody>
      </p:sp>
    </p:spTree>
    <p:extLst>
      <p:ext uri="{BB962C8B-B14F-4D97-AF65-F5344CB8AC3E}">
        <p14:creationId xmlns:p14="http://schemas.microsoft.com/office/powerpoint/2010/main" val="2516850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A43C80DB-1E10-4B42-A90C-FD4E89BD3390}" type="slidenum">
              <a:rPr lang="en-US" smtClean="0"/>
              <a:t>‹#›</a:t>
            </a:fld>
            <a:endParaRPr lang="en-US"/>
          </a:p>
        </p:txBody>
      </p:sp>
      <p:sp>
        <p:nvSpPr>
          <p:cNvPr id="8" name="Title Placeholder 1"/>
          <p:cNvSpPr>
            <a:spLocks noGrp="1"/>
          </p:cNvSpPr>
          <p:nvPr>
            <p:ph type="title" hasCustomPrompt="1"/>
          </p:nvPr>
        </p:nvSpPr>
        <p:spPr>
          <a:xfrm>
            <a:off x="457200" y="137160"/>
            <a:ext cx="8229600" cy="1143000"/>
          </a:xfrm>
          <a:prstGeom prst="rect">
            <a:avLst/>
          </a:prstGeom>
        </p:spPr>
        <p:txBody>
          <a:bodyPr vert="horz" lIns="91440" tIns="45720" rIns="91440" bIns="45720" rtlCol="0" anchor="ctr">
            <a:normAutofit/>
          </a:bodyPr>
          <a:lstStyle>
            <a:lvl1pPr>
              <a:defRPr/>
            </a:lvl1pPr>
          </a:lstStyle>
          <a:p>
            <a:r>
              <a:rPr lang="en-US"/>
              <a:t>Click to Add Slide Title</a:t>
            </a:r>
          </a:p>
        </p:txBody>
      </p:sp>
      <p:sp>
        <p:nvSpPr>
          <p:cNvPr id="6" name="Content Placeholder 2"/>
          <p:cNvSpPr>
            <a:spLocks noGrp="1"/>
          </p:cNvSpPr>
          <p:nvPr>
            <p:ph sz="half" idx="1" hasCustomPrompt="1"/>
          </p:nvPr>
        </p:nvSpPr>
        <p:spPr>
          <a:xfrm>
            <a:off x="457200" y="1289304"/>
            <a:ext cx="4023360" cy="3429000"/>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Options: Type without bullets (turn off bullets in Paragraph section of Home tab), type with bullets, or click an icon to insert table, chart, SmartArt graphic, picture, or media clip</a:t>
            </a:r>
          </a:p>
          <a:p>
            <a:pPr lvl="1"/>
            <a:r>
              <a:rPr lang="en-US"/>
              <a:t>Second level</a:t>
            </a:r>
          </a:p>
        </p:txBody>
      </p:sp>
      <p:sp>
        <p:nvSpPr>
          <p:cNvPr id="9" name="Content Placeholder 3"/>
          <p:cNvSpPr>
            <a:spLocks noGrp="1"/>
          </p:cNvSpPr>
          <p:nvPr>
            <p:ph sz="half" idx="2" hasCustomPrompt="1"/>
          </p:nvPr>
        </p:nvSpPr>
        <p:spPr>
          <a:xfrm>
            <a:off x="4663440" y="1289304"/>
            <a:ext cx="4023360" cy="3429000"/>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Options: Type without bullets (turn off bullets in Paragraph section of Home tab), type with bullets, or click an icon to insert table, chart, SmartArt graphic, picture, or media clip</a:t>
            </a:r>
          </a:p>
          <a:p>
            <a:pPr lvl="1"/>
            <a:r>
              <a:rPr lang="en-US"/>
              <a:t>Second level</a:t>
            </a:r>
          </a:p>
        </p:txBody>
      </p:sp>
    </p:spTree>
    <p:extLst>
      <p:ext uri="{BB962C8B-B14F-4D97-AF65-F5344CB8AC3E}">
        <p14:creationId xmlns:p14="http://schemas.microsoft.com/office/powerpoint/2010/main" val="34275069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wo Content 2">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A43C80DB-1E10-4B42-A90C-FD4E89BD3390}" type="slidenum">
              <a:rPr lang="en-US" smtClean="0"/>
              <a:t>‹#›</a:t>
            </a:fld>
            <a:endParaRPr lang="en-US"/>
          </a:p>
        </p:txBody>
      </p:sp>
      <p:sp>
        <p:nvSpPr>
          <p:cNvPr id="8" name="Title Placeholder 1"/>
          <p:cNvSpPr>
            <a:spLocks noGrp="1"/>
          </p:cNvSpPr>
          <p:nvPr>
            <p:ph type="title" hasCustomPrompt="1"/>
          </p:nvPr>
        </p:nvSpPr>
        <p:spPr>
          <a:xfrm>
            <a:off x="457200" y="137160"/>
            <a:ext cx="8229600" cy="1143000"/>
          </a:xfrm>
          <a:prstGeom prst="rect">
            <a:avLst/>
          </a:prstGeom>
        </p:spPr>
        <p:txBody>
          <a:bodyPr vert="horz" lIns="91440" tIns="45720" rIns="91440" bIns="45720" rtlCol="0" anchor="ctr">
            <a:normAutofit/>
          </a:bodyPr>
          <a:lstStyle>
            <a:lvl1pPr>
              <a:defRPr/>
            </a:lvl1pPr>
          </a:lstStyle>
          <a:p>
            <a:r>
              <a:rPr lang="en-US"/>
              <a:t>Click to Add Slide Title</a:t>
            </a:r>
          </a:p>
        </p:txBody>
      </p:sp>
      <p:sp>
        <p:nvSpPr>
          <p:cNvPr id="6" name="Content Placeholder 2"/>
          <p:cNvSpPr>
            <a:spLocks noGrp="1"/>
          </p:cNvSpPr>
          <p:nvPr>
            <p:ph sz="half" idx="1" hasCustomPrompt="1"/>
          </p:nvPr>
        </p:nvSpPr>
        <p:spPr>
          <a:xfrm>
            <a:off x="457200" y="1289304"/>
            <a:ext cx="2743200" cy="3429000"/>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Options: Type without bullets (turn off bullets in Paragraph section of Home tab) or type with bullets</a:t>
            </a:r>
          </a:p>
          <a:p>
            <a:pPr lvl="1"/>
            <a:r>
              <a:rPr lang="en-US"/>
              <a:t>Second level</a:t>
            </a:r>
          </a:p>
        </p:txBody>
      </p:sp>
      <p:sp>
        <p:nvSpPr>
          <p:cNvPr id="9" name="Content Placeholder 3"/>
          <p:cNvSpPr>
            <a:spLocks noGrp="1"/>
          </p:cNvSpPr>
          <p:nvPr>
            <p:ph sz="half" idx="2" hasCustomPrompt="1"/>
          </p:nvPr>
        </p:nvSpPr>
        <p:spPr>
          <a:xfrm>
            <a:off x="3200400" y="1289304"/>
            <a:ext cx="5486400" cy="3429000"/>
          </a:xfrm>
        </p:spPr>
        <p:txBody>
          <a:bodyPr/>
          <a:lstStyle>
            <a:lvl1pPr marL="0" indent="0">
              <a:buNone/>
              <a:defRPr sz="2400"/>
            </a:lvl1pPr>
            <a:lvl2pPr marL="230187" indent="0">
              <a:buNone/>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an icon to insert table, chart, SmartArt graphic, picture, or media clip</a:t>
            </a:r>
          </a:p>
        </p:txBody>
      </p:sp>
    </p:spTree>
    <p:extLst>
      <p:ext uri="{BB962C8B-B14F-4D97-AF65-F5344CB8AC3E}">
        <p14:creationId xmlns:p14="http://schemas.microsoft.com/office/powerpoint/2010/main" val="117512380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wo Content 3">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A43C80DB-1E10-4B42-A90C-FD4E89BD3390}" type="slidenum">
              <a:rPr lang="en-US" smtClean="0"/>
              <a:t>‹#›</a:t>
            </a:fld>
            <a:endParaRPr lang="en-US"/>
          </a:p>
        </p:txBody>
      </p:sp>
      <p:sp>
        <p:nvSpPr>
          <p:cNvPr id="8" name="Title Placeholder 1"/>
          <p:cNvSpPr>
            <a:spLocks noGrp="1"/>
          </p:cNvSpPr>
          <p:nvPr>
            <p:ph type="title" hasCustomPrompt="1"/>
          </p:nvPr>
        </p:nvSpPr>
        <p:spPr>
          <a:xfrm>
            <a:off x="457200" y="137160"/>
            <a:ext cx="8229600" cy="1143000"/>
          </a:xfrm>
          <a:prstGeom prst="rect">
            <a:avLst/>
          </a:prstGeom>
        </p:spPr>
        <p:txBody>
          <a:bodyPr vert="horz" lIns="91440" tIns="45720" rIns="91440" bIns="45720" rtlCol="0" anchor="ctr">
            <a:normAutofit/>
          </a:bodyPr>
          <a:lstStyle>
            <a:lvl1pPr>
              <a:defRPr/>
            </a:lvl1pPr>
          </a:lstStyle>
          <a:p>
            <a:r>
              <a:rPr lang="en-US"/>
              <a:t>Click to Add Slide Title</a:t>
            </a:r>
          </a:p>
        </p:txBody>
      </p:sp>
      <p:sp>
        <p:nvSpPr>
          <p:cNvPr id="6" name="Content Placeholder 2"/>
          <p:cNvSpPr>
            <a:spLocks noGrp="1"/>
          </p:cNvSpPr>
          <p:nvPr>
            <p:ph sz="half" idx="1" hasCustomPrompt="1"/>
          </p:nvPr>
        </p:nvSpPr>
        <p:spPr>
          <a:xfrm>
            <a:off x="457200" y="1289304"/>
            <a:ext cx="5486400" cy="3429000"/>
          </a:xfrm>
        </p:spPr>
        <p:txBody>
          <a:bodyPr/>
          <a:lstStyle>
            <a:lvl1pPr marL="0" marR="0" indent="0" algn="l" defTabSz="914400" rtl="0" eaLnBrk="1" fontAlgn="auto" latinLnBrk="0" hangingPunct="1">
              <a:lnSpc>
                <a:spcPct val="100000"/>
              </a:lnSpc>
              <a:spcBef>
                <a:spcPts val="0"/>
              </a:spcBef>
              <a:spcAft>
                <a:spcPts val="0"/>
              </a:spcAft>
              <a:buClr>
                <a:srgbClr val="006173"/>
              </a:buClr>
              <a:buSzPct val="100000"/>
              <a:buFont typeface="Wingdings" panose="05000000000000000000" pitchFamily="2" charset="2"/>
              <a:buNone/>
              <a:tabLst/>
              <a:defRPr sz="2400"/>
            </a:lvl1pPr>
            <a:lvl2pPr marL="230187" indent="0">
              <a:buNone/>
              <a:defRPr sz="2200"/>
            </a:lvl2pPr>
            <a:lvl3pPr>
              <a:defRPr sz="2000"/>
            </a:lvl3pPr>
            <a:lvl4pPr>
              <a:defRPr sz="1800"/>
            </a:lvl4pPr>
            <a:lvl5pPr>
              <a:defRPr sz="1800"/>
            </a:lvl5pPr>
            <a:lvl6pPr>
              <a:defRPr sz="1800"/>
            </a:lvl6pPr>
            <a:lvl7pPr>
              <a:defRPr sz="1800"/>
            </a:lvl7pPr>
            <a:lvl8pPr>
              <a:defRPr sz="1800"/>
            </a:lvl8pPr>
            <a:lvl9pPr>
              <a:defRPr sz="1800"/>
            </a:lvl9pPr>
          </a:lstStyle>
          <a:p>
            <a:pPr marL="0" marR="0" lvl="0" indent="0" algn="l" defTabSz="914400" rtl="0" eaLnBrk="1" fontAlgn="auto" latinLnBrk="0" hangingPunct="1">
              <a:lnSpc>
                <a:spcPct val="100000"/>
              </a:lnSpc>
              <a:spcBef>
                <a:spcPts val="0"/>
              </a:spcBef>
              <a:spcAft>
                <a:spcPts val="0"/>
              </a:spcAft>
              <a:buClr>
                <a:srgbClr val="006173"/>
              </a:buClr>
              <a:buSzPct val="100000"/>
              <a:buFont typeface="Wingdings" panose="05000000000000000000" pitchFamily="2" charset="2"/>
              <a:buNone/>
              <a:tabLst/>
              <a:defRPr/>
            </a:pPr>
            <a:r>
              <a:rPr lang="en-US"/>
              <a:t>Click an icon to insert table, chart, SmartArt graphic, picture, or media clip</a:t>
            </a:r>
          </a:p>
        </p:txBody>
      </p:sp>
      <p:sp>
        <p:nvSpPr>
          <p:cNvPr id="10" name="Content Placeholder 2"/>
          <p:cNvSpPr>
            <a:spLocks noGrp="1"/>
          </p:cNvSpPr>
          <p:nvPr>
            <p:ph sz="half" idx="13" hasCustomPrompt="1"/>
          </p:nvPr>
        </p:nvSpPr>
        <p:spPr>
          <a:xfrm>
            <a:off x="5943600" y="1289304"/>
            <a:ext cx="2743200" cy="3429000"/>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Options: Type without bullets (turn off bullets in Paragraph section of Home tab) or type with bullets</a:t>
            </a:r>
          </a:p>
          <a:p>
            <a:pPr lvl="1"/>
            <a:r>
              <a:rPr lang="en-US"/>
              <a:t>Second level</a:t>
            </a:r>
          </a:p>
        </p:txBody>
      </p:sp>
    </p:spTree>
    <p:extLst>
      <p:ext uri="{BB962C8B-B14F-4D97-AF65-F5344CB8AC3E}">
        <p14:creationId xmlns:p14="http://schemas.microsoft.com/office/powerpoint/2010/main" val="114066819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A43C80DB-1E10-4B42-A90C-FD4E89BD3390}" type="slidenum">
              <a:rPr lang="en-US" smtClean="0"/>
              <a:t>‹#›</a:t>
            </a:fld>
            <a:endParaRPr lang="en-US"/>
          </a:p>
        </p:txBody>
      </p:sp>
      <p:sp>
        <p:nvSpPr>
          <p:cNvPr id="10" name="Title Placeholder 1"/>
          <p:cNvSpPr>
            <a:spLocks noGrp="1"/>
          </p:cNvSpPr>
          <p:nvPr>
            <p:ph type="title" hasCustomPrompt="1"/>
          </p:nvPr>
        </p:nvSpPr>
        <p:spPr>
          <a:xfrm>
            <a:off x="457200" y="137160"/>
            <a:ext cx="8229600" cy="1143000"/>
          </a:xfrm>
          <a:prstGeom prst="rect">
            <a:avLst/>
          </a:prstGeom>
        </p:spPr>
        <p:txBody>
          <a:bodyPr vert="horz" lIns="91440" tIns="45720" rIns="91440" bIns="45720" rtlCol="0" anchor="ctr">
            <a:normAutofit/>
          </a:bodyPr>
          <a:lstStyle>
            <a:lvl1pPr>
              <a:defRPr/>
            </a:lvl1pPr>
          </a:lstStyle>
          <a:p>
            <a:r>
              <a:rPr lang="en-US"/>
              <a:t>Click to Add Slide Title</a:t>
            </a:r>
          </a:p>
        </p:txBody>
      </p:sp>
      <p:sp>
        <p:nvSpPr>
          <p:cNvPr id="11" name="Text Placeholder 2"/>
          <p:cNvSpPr>
            <a:spLocks noGrp="1"/>
          </p:cNvSpPr>
          <p:nvPr>
            <p:ph type="body" idx="1" hasCustomPrompt="1"/>
          </p:nvPr>
        </p:nvSpPr>
        <p:spPr>
          <a:xfrm>
            <a:off x="457200" y="1280160"/>
            <a:ext cx="4023360" cy="731520"/>
          </a:xfrm>
        </p:spPr>
        <p:txBody>
          <a:bodyPr anchor="ctr">
            <a:noAutofit/>
          </a:bodyPr>
          <a:lstStyle>
            <a:lvl1pPr marL="0" indent="0" algn="l">
              <a:buNone/>
              <a:defRPr sz="2400" b="0">
                <a:solidFill>
                  <a:srgbClr val="006173"/>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add text</a:t>
            </a:r>
          </a:p>
        </p:txBody>
      </p:sp>
      <p:sp>
        <p:nvSpPr>
          <p:cNvPr id="12" name="Text Placeholder 4"/>
          <p:cNvSpPr>
            <a:spLocks noGrp="1"/>
          </p:cNvSpPr>
          <p:nvPr>
            <p:ph type="body" sz="quarter" idx="3" hasCustomPrompt="1"/>
          </p:nvPr>
        </p:nvSpPr>
        <p:spPr>
          <a:xfrm>
            <a:off x="4663440" y="1280160"/>
            <a:ext cx="4023360" cy="731520"/>
          </a:xfrm>
        </p:spPr>
        <p:txBody>
          <a:bodyPr anchor="ctr">
            <a:noAutofit/>
          </a:bodyPr>
          <a:lstStyle>
            <a:lvl1pPr marL="0" indent="0" algn="l">
              <a:buNone/>
              <a:defRPr sz="2400" b="0">
                <a:solidFill>
                  <a:srgbClr val="006173"/>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add text</a:t>
            </a:r>
          </a:p>
        </p:txBody>
      </p:sp>
      <p:sp>
        <p:nvSpPr>
          <p:cNvPr id="13" name="Content Placeholder 3"/>
          <p:cNvSpPr>
            <a:spLocks noGrp="1"/>
          </p:cNvSpPr>
          <p:nvPr>
            <p:ph sz="half" idx="2" hasCustomPrompt="1"/>
          </p:nvPr>
        </p:nvSpPr>
        <p:spPr>
          <a:xfrm>
            <a:off x="457200" y="2019300"/>
            <a:ext cx="4023360" cy="2699004"/>
          </a:xfrm>
        </p:spPr>
        <p:txBody>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Options: Type without bullets (turn off bullets in Paragraph section of Home tab), type with bullets, or click an icon to insert table, chart, SmartArt graphic, picture, or media clip</a:t>
            </a:r>
          </a:p>
          <a:p>
            <a:pPr lvl="1"/>
            <a:r>
              <a:rPr lang="en-US"/>
              <a:t>Second level</a:t>
            </a:r>
          </a:p>
        </p:txBody>
      </p:sp>
      <p:sp>
        <p:nvSpPr>
          <p:cNvPr id="14" name="Content Placeholder 3"/>
          <p:cNvSpPr>
            <a:spLocks noGrp="1"/>
          </p:cNvSpPr>
          <p:nvPr>
            <p:ph sz="half" idx="10" hasCustomPrompt="1"/>
          </p:nvPr>
        </p:nvSpPr>
        <p:spPr>
          <a:xfrm>
            <a:off x="4663440" y="2019300"/>
            <a:ext cx="4023360" cy="2699004"/>
          </a:xfrm>
        </p:spPr>
        <p:txBody>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Options: Type without bullets (turn off bullets in Paragraph section of Home tab), type with bullets, or click an icon to insert table, chart, SmartArt graphic, picture, or media clip</a:t>
            </a:r>
          </a:p>
        </p:txBody>
      </p:sp>
    </p:spTree>
    <p:extLst>
      <p:ext uri="{BB962C8B-B14F-4D97-AF65-F5344CB8AC3E}">
        <p14:creationId xmlns:p14="http://schemas.microsoft.com/office/powerpoint/2010/main" val="101235265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mparison 2">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A43C80DB-1E10-4B42-A90C-FD4E89BD3390}" type="slidenum">
              <a:rPr lang="en-US" smtClean="0"/>
              <a:t>‹#›</a:t>
            </a:fld>
            <a:endParaRPr lang="en-US"/>
          </a:p>
        </p:txBody>
      </p:sp>
      <p:sp>
        <p:nvSpPr>
          <p:cNvPr id="10" name="Title Placeholder 1"/>
          <p:cNvSpPr>
            <a:spLocks noGrp="1"/>
          </p:cNvSpPr>
          <p:nvPr>
            <p:ph type="title" hasCustomPrompt="1"/>
          </p:nvPr>
        </p:nvSpPr>
        <p:spPr>
          <a:xfrm>
            <a:off x="457200" y="137160"/>
            <a:ext cx="8229600" cy="1143000"/>
          </a:xfrm>
          <a:prstGeom prst="rect">
            <a:avLst/>
          </a:prstGeom>
        </p:spPr>
        <p:txBody>
          <a:bodyPr vert="horz" lIns="91440" tIns="45720" rIns="91440" bIns="45720" rtlCol="0" anchor="ctr">
            <a:normAutofit/>
          </a:bodyPr>
          <a:lstStyle>
            <a:lvl1pPr>
              <a:defRPr/>
            </a:lvl1pPr>
          </a:lstStyle>
          <a:p>
            <a:r>
              <a:rPr lang="en-US"/>
              <a:t>Click to Add Slide Title</a:t>
            </a:r>
          </a:p>
        </p:txBody>
      </p:sp>
      <p:sp>
        <p:nvSpPr>
          <p:cNvPr id="11" name="Text Placeholder 2"/>
          <p:cNvSpPr>
            <a:spLocks noGrp="1"/>
          </p:cNvSpPr>
          <p:nvPr>
            <p:ph type="body" idx="1" hasCustomPrompt="1"/>
          </p:nvPr>
        </p:nvSpPr>
        <p:spPr>
          <a:xfrm>
            <a:off x="457200" y="1280160"/>
            <a:ext cx="8229600" cy="731520"/>
          </a:xfrm>
        </p:spPr>
        <p:txBody>
          <a:bodyPr anchor="ctr">
            <a:noAutofit/>
          </a:bodyPr>
          <a:lstStyle>
            <a:lvl1pPr marL="0" indent="0" algn="l">
              <a:buNone/>
              <a:defRPr sz="2400" b="0">
                <a:solidFill>
                  <a:srgbClr val="006173"/>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add text</a:t>
            </a:r>
          </a:p>
        </p:txBody>
      </p:sp>
      <p:sp>
        <p:nvSpPr>
          <p:cNvPr id="13" name="Content Placeholder 3"/>
          <p:cNvSpPr>
            <a:spLocks noGrp="1"/>
          </p:cNvSpPr>
          <p:nvPr>
            <p:ph sz="half" idx="2" hasCustomPrompt="1"/>
          </p:nvPr>
        </p:nvSpPr>
        <p:spPr>
          <a:xfrm>
            <a:off x="457200" y="2019300"/>
            <a:ext cx="4023360" cy="2699004"/>
          </a:xfrm>
        </p:spPr>
        <p:txBody>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Options: Type without bullets (turn off bullets in Paragraph section of Home tab), type with bullets, or click an icon to insert table, chart, SmartArt graphic, picture, or media clip</a:t>
            </a:r>
          </a:p>
          <a:p>
            <a:pPr lvl="1"/>
            <a:r>
              <a:rPr lang="en-US"/>
              <a:t>Second level</a:t>
            </a:r>
          </a:p>
        </p:txBody>
      </p:sp>
      <p:sp>
        <p:nvSpPr>
          <p:cNvPr id="14" name="Content Placeholder 3"/>
          <p:cNvSpPr>
            <a:spLocks noGrp="1"/>
          </p:cNvSpPr>
          <p:nvPr>
            <p:ph sz="half" idx="10" hasCustomPrompt="1"/>
          </p:nvPr>
        </p:nvSpPr>
        <p:spPr>
          <a:xfrm>
            <a:off x="4663440" y="2019300"/>
            <a:ext cx="4023360" cy="2699004"/>
          </a:xfrm>
        </p:spPr>
        <p:txBody>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Options: Type without bullets (turn off bullets in Paragraph section of Home tab), type with bullets, or click an icon to insert table, chart, SmartArt graphic, picture, or media clip</a:t>
            </a:r>
          </a:p>
          <a:p>
            <a:pPr lvl="1"/>
            <a:r>
              <a:rPr lang="en-US"/>
              <a:t>Second level</a:t>
            </a:r>
          </a:p>
        </p:txBody>
      </p:sp>
    </p:spTree>
    <p:extLst>
      <p:ext uri="{BB962C8B-B14F-4D97-AF65-F5344CB8AC3E}">
        <p14:creationId xmlns:p14="http://schemas.microsoft.com/office/powerpoint/2010/main" val="89730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baseline="0"/>
            </a:lvl1pPr>
          </a:lstStyle>
          <a:p>
            <a:r>
              <a:rPr lang="en-US"/>
              <a:t>Click to Add Slide Title</a:t>
            </a:r>
          </a:p>
        </p:txBody>
      </p:sp>
      <p:sp>
        <p:nvSpPr>
          <p:cNvPr id="3" name="Slide Number Placeholder 2"/>
          <p:cNvSpPr>
            <a:spLocks noGrp="1"/>
          </p:cNvSpPr>
          <p:nvPr>
            <p:ph type="sldNum" sz="quarter" idx="10"/>
          </p:nvPr>
        </p:nvSpPr>
        <p:spPr/>
        <p:txBody>
          <a:bodyPr/>
          <a:lstStyle/>
          <a:p>
            <a:fld id="{A43C80DB-1E10-4B42-A90C-FD4E89BD3390}" type="slidenum">
              <a:rPr lang="en-US" smtClean="0"/>
              <a:pPr/>
              <a:t>‹#›</a:t>
            </a:fld>
            <a:endParaRPr lang="en-US"/>
          </a:p>
        </p:txBody>
      </p:sp>
      <p:sp>
        <p:nvSpPr>
          <p:cNvPr id="6" name="Content Placeholder 5"/>
          <p:cNvSpPr>
            <a:spLocks noGrp="1"/>
          </p:cNvSpPr>
          <p:nvPr>
            <p:ph sz="quarter" idx="11" hasCustomPrompt="1"/>
          </p:nvPr>
        </p:nvSpPr>
        <p:spPr>
          <a:xfrm>
            <a:off x="457200" y="1289304"/>
            <a:ext cx="8229600" cy="3429000"/>
          </a:xfrm>
        </p:spPr>
        <p:txBody>
          <a:bodyPr/>
          <a:lstStyle/>
          <a:p>
            <a:pPr lvl="0"/>
            <a:r>
              <a:rPr lang="en-US"/>
              <a:t>Options: Type without bullets (turn off bullets in Paragraph section of Home tab), type with bullets, or click an icon to insert table, chart, SmartArt graphic, picture, or media clip</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440181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A43C80DB-1E10-4B42-A90C-FD4E89BD3390}" type="slidenum">
              <a:rPr lang="en-US" smtClean="0"/>
              <a:t>‹#›</a:t>
            </a:fld>
            <a:endParaRPr lang="en-US"/>
          </a:p>
        </p:txBody>
      </p:sp>
      <p:sp>
        <p:nvSpPr>
          <p:cNvPr id="10" name="Title 1"/>
          <p:cNvSpPr>
            <a:spLocks noGrp="1"/>
          </p:cNvSpPr>
          <p:nvPr>
            <p:ph type="title" hasCustomPrompt="1"/>
          </p:nvPr>
        </p:nvSpPr>
        <p:spPr>
          <a:xfrm>
            <a:off x="457202" y="137160"/>
            <a:ext cx="3008313" cy="1162051"/>
          </a:xfrm>
        </p:spPr>
        <p:txBody>
          <a:bodyPr anchor="b"/>
          <a:lstStyle>
            <a:lvl1pPr algn="l">
              <a:defRPr sz="2400" b="1"/>
            </a:lvl1pPr>
          </a:lstStyle>
          <a:p>
            <a:r>
              <a:rPr lang="en-US"/>
              <a:t>Click to Add Slide Title</a:t>
            </a:r>
          </a:p>
        </p:txBody>
      </p:sp>
      <p:sp>
        <p:nvSpPr>
          <p:cNvPr id="11" name="Content Placeholder 2"/>
          <p:cNvSpPr>
            <a:spLocks noGrp="1"/>
          </p:cNvSpPr>
          <p:nvPr>
            <p:ph idx="1" hasCustomPrompt="1"/>
          </p:nvPr>
        </p:nvSpPr>
        <p:spPr>
          <a:xfrm>
            <a:off x="3463636" y="137160"/>
            <a:ext cx="5223164" cy="4568190"/>
          </a:xfrm>
        </p:spPr>
        <p:txBody>
          <a:bodyPr/>
          <a:lstStyle>
            <a:lvl1pPr marL="0" indent="0">
              <a:buNone/>
              <a:defRPr sz="2600"/>
            </a:lvl1pPr>
            <a:lvl2pPr marL="233362" indent="0">
              <a:buNone/>
              <a:defRPr sz="2400"/>
            </a:lvl2pPr>
            <a:lvl3pPr marL="457200" indent="0">
              <a:buNone/>
              <a:defRPr sz="2000"/>
            </a:lvl3pPr>
            <a:lvl4pPr marL="688975" indent="0">
              <a:buNone/>
              <a:defRPr sz="1800"/>
            </a:lvl4pPr>
            <a:lvl5pPr marL="914400" indent="0">
              <a:buNone/>
              <a:defRPr sz="1800"/>
            </a:lvl5pPr>
            <a:lvl6pPr>
              <a:defRPr sz="2000"/>
            </a:lvl6pPr>
            <a:lvl7pPr>
              <a:defRPr sz="2000"/>
            </a:lvl7pPr>
            <a:lvl8pPr>
              <a:defRPr sz="2000"/>
            </a:lvl8pPr>
            <a:lvl9pPr>
              <a:defRPr sz="2000"/>
            </a:lvl9pPr>
          </a:lstStyle>
          <a:p>
            <a:pPr lvl="0"/>
            <a:r>
              <a:rPr lang="en-US"/>
              <a:t>Click an icon to insert table, chart, SmartArt graphic, picture, or media clip</a:t>
            </a:r>
          </a:p>
        </p:txBody>
      </p:sp>
      <p:sp>
        <p:nvSpPr>
          <p:cNvPr id="12" name="Text Placeholder 3"/>
          <p:cNvSpPr>
            <a:spLocks noGrp="1"/>
          </p:cNvSpPr>
          <p:nvPr>
            <p:ph type="body" sz="half" idx="2" hasCustomPrompt="1"/>
          </p:nvPr>
        </p:nvSpPr>
        <p:spPr>
          <a:xfrm>
            <a:off x="457202" y="1309688"/>
            <a:ext cx="3008313" cy="3395663"/>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add text</a:t>
            </a:r>
          </a:p>
        </p:txBody>
      </p:sp>
    </p:spTree>
    <p:extLst>
      <p:ext uri="{BB962C8B-B14F-4D97-AF65-F5344CB8AC3E}">
        <p14:creationId xmlns:p14="http://schemas.microsoft.com/office/powerpoint/2010/main" val="201579320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Media with Caption">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A43C80DB-1E10-4B42-A90C-FD4E89BD3390}" type="slidenum">
              <a:rPr lang="en-US" smtClean="0"/>
              <a:pPr/>
              <a:t>‹#›</a:t>
            </a:fld>
            <a:endParaRPr lang="en-US"/>
          </a:p>
        </p:txBody>
      </p:sp>
      <p:sp>
        <p:nvSpPr>
          <p:cNvPr id="5" name="Content Placeholder 2"/>
          <p:cNvSpPr>
            <a:spLocks noGrp="1"/>
          </p:cNvSpPr>
          <p:nvPr>
            <p:ph sz="quarter" idx="11" hasCustomPrompt="1"/>
          </p:nvPr>
        </p:nvSpPr>
        <p:spPr>
          <a:xfrm>
            <a:off x="457200" y="137160"/>
            <a:ext cx="8229600" cy="3200400"/>
          </a:xfrm>
        </p:spPr>
        <p:txBody>
          <a:bodyPr/>
          <a:lstStyle>
            <a:lvl1pPr marL="0" indent="0">
              <a:buNone/>
              <a:defRPr/>
            </a:lvl1pPr>
            <a:lvl2pPr marL="233362" indent="0">
              <a:buNone/>
              <a:defRPr/>
            </a:lvl2pPr>
            <a:lvl3pPr marL="457200" indent="0">
              <a:buNone/>
              <a:defRPr/>
            </a:lvl3pPr>
            <a:lvl4pPr marL="688975" indent="0">
              <a:buNone/>
              <a:defRPr/>
            </a:lvl4pPr>
            <a:lvl5pPr marL="914400" indent="0">
              <a:buNone/>
              <a:defRPr/>
            </a:lvl5pPr>
          </a:lstStyle>
          <a:p>
            <a:pPr lvl="0"/>
            <a:r>
              <a:rPr lang="en-US"/>
              <a:t>Click an icon to insert table, chart, SmartArt graphic, picture, or media clip</a:t>
            </a:r>
          </a:p>
        </p:txBody>
      </p:sp>
      <p:sp>
        <p:nvSpPr>
          <p:cNvPr id="6" name="Title 1"/>
          <p:cNvSpPr>
            <a:spLocks noGrp="1"/>
          </p:cNvSpPr>
          <p:nvPr>
            <p:ph type="title" hasCustomPrompt="1"/>
          </p:nvPr>
        </p:nvSpPr>
        <p:spPr>
          <a:xfrm>
            <a:off x="457200" y="3529011"/>
            <a:ext cx="8229600" cy="566739"/>
          </a:xfrm>
        </p:spPr>
        <p:txBody>
          <a:bodyPr anchor="b">
            <a:noAutofit/>
          </a:bodyPr>
          <a:lstStyle>
            <a:lvl1pPr algn="l">
              <a:defRPr sz="2200" b="1"/>
            </a:lvl1pPr>
          </a:lstStyle>
          <a:p>
            <a:r>
              <a:rPr lang="en-US"/>
              <a:t>Click to Add Caption</a:t>
            </a:r>
          </a:p>
        </p:txBody>
      </p:sp>
      <p:sp>
        <p:nvSpPr>
          <p:cNvPr id="9" name="Text Placeholder 3"/>
          <p:cNvSpPr>
            <a:spLocks noGrp="1"/>
          </p:cNvSpPr>
          <p:nvPr>
            <p:ph type="body" sz="half" idx="12" hasCustomPrompt="1"/>
          </p:nvPr>
        </p:nvSpPr>
        <p:spPr>
          <a:xfrm>
            <a:off x="457200" y="4095750"/>
            <a:ext cx="8229600" cy="609600"/>
          </a:xfrm>
        </p:spPr>
        <p:txBody>
          <a:bodyP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add description</a:t>
            </a:r>
          </a:p>
        </p:txBody>
      </p:sp>
    </p:spTree>
    <p:extLst>
      <p:ext uri="{BB962C8B-B14F-4D97-AF65-F5344CB8AC3E}">
        <p14:creationId xmlns:p14="http://schemas.microsoft.com/office/powerpoint/2010/main" val="13048998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Media No Title">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A43C80DB-1E10-4B42-A90C-FD4E89BD3390}" type="slidenum">
              <a:rPr lang="en-US" smtClean="0"/>
              <a:pPr/>
              <a:t>‹#›</a:t>
            </a:fld>
            <a:endParaRPr lang="en-US"/>
          </a:p>
        </p:txBody>
      </p:sp>
      <p:sp>
        <p:nvSpPr>
          <p:cNvPr id="4" name="Content Placeholder 3"/>
          <p:cNvSpPr>
            <a:spLocks noGrp="1"/>
          </p:cNvSpPr>
          <p:nvPr>
            <p:ph sz="quarter" idx="11" hasCustomPrompt="1"/>
          </p:nvPr>
        </p:nvSpPr>
        <p:spPr>
          <a:xfrm>
            <a:off x="457200" y="137160"/>
            <a:ext cx="8229600" cy="4572000"/>
          </a:xfrm>
        </p:spPr>
        <p:txBody>
          <a:bodyPr/>
          <a:lstStyle>
            <a:lvl1pPr marL="0" indent="0">
              <a:buNone/>
              <a:defRPr/>
            </a:lvl1pPr>
            <a:lvl2pPr marL="233362" indent="0">
              <a:buNone/>
              <a:defRPr/>
            </a:lvl2pPr>
            <a:lvl3pPr marL="457200" indent="0">
              <a:buNone/>
              <a:defRPr/>
            </a:lvl3pPr>
            <a:lvl4pPr marL="688975" indent="0">
              <a:buNone/>
              <a:defRPr/>
            </a:lvl4pPr>
            <a:lvl5pPr marL="914400" indent="0">
              <a:buNone/>
              <a:defRPr/>
            </a:lvl5pPr>
          </a:lstStyle>
          <a:p>
            <a:pPr lvl="0"/>
            <a:r>
              <a:rPr lang="en-US"/>
              <a:t>Click an icon to insert table, chart, SmartArt graphic, picture, or media clip</a:t>
            </a:r>
          </a:p>
        </p:txBody>
      </p:sp>
    </p:spTree>
    <p:extLst>
      <p:ext uri="{BB962C8B-B14F-4D97-AF65-F5344CB8AC3E}">
        <p14:creationId xmlns:p14="http://schemas.microsoft.com/office/powerpoint/2010/main" val="455104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2040485"/>
            <a:ext cx="7772400" cy="1143000"/>
          </a:xfrm>
        </p:spPr>
        <p:txBody>
          <a:bodyPr anchor="ctr"/>
          <a:lstStyle>
            <a:lvl1pPr algn="l">
              <a:defRPr sz="4000" b="1" cap="none" baseline="0">
                <a:solidFill>
                  <a:srgbClr val="006173"/>
                </a:solidFill>
              </a:defRPr>
            </a:lvl1pPr>
          </a:lstStyle>
          <a:p>
            <a:r>
              <a:rPr lang="en-US"/>
              <a:t>Section Title</a:t>
            </a:r>
          </a:p>
        </p:txBody>
      </p:sp>
      <p:sp>
        <p:nvSpPr>
          <p:cNvPr id="3" name="Text Placeholder 2"/>
          <p:cNvSpPr>
            <a:spLocks noGrp="1"/>
          </p:cNvSpPr>
          <p:nvPr>
            <p:ph type="body" idx="1" hasCustomPrompt="1"/>
          </p:nvPr>
        </p:nvSpPr>
        <p:spPr>
          <a:xfrm>
            <a:off x="722313" y="3192195"/>
            <a:ext cx="7772400" cy="1125140"/>
          </a:xfrm>
        </p:spPr>
        <p:txBody>
          <a:bodyPr anchor="t"/>
          <a:lstStyle>
            <a:lvl1pPr marL="0" indent="0">
              <a:buNone/>
              <a:defRPr sz="2000">
                <a:solidFill>
                  <a:srgbClr val="585858"/>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Add Subtitle</a:t>
            </a:r>
          </a:p>
        </p:txBody>
      </p:sp>
      <p:sp>
        <p:nvSpPr>
          <p:cNvPr id="6" name="Slide Number Placeholder 5"/>
          <p:cNvSpPr>
            <a:spLocks noGrp="1"/>
          </p:cNvSpPr>
          <p:nvPr>
            <p:ph type="sldNum" sz="quarter" idx="12"/>
          </p:nvPr>
        </p:nvSpPr>
        <p:spPr/>
        <p:txBody>
          <a:bodyPr/>
          <a:lstStyle/>
          <a:p>
            <a:fld id="{A43C80DB-1E10-4B42-A90C-FD4E89BD3390}" type="slidenum">
              <a:rPr lang="en-US" smtClean="0"/>
              <a:t>‹#›</a:t>
            </a:fld>
            <a:endParaRPr lang="en-US"/>
          </a:p>
        </p:txBody>
      </p:sp>
    </p:spTree>
    <p:extLst>
      <p:ext uri="{BB962C8B-B14F-4D97-AF65-F5344CB8AC3E}">
        <p14:creationId xmlns:p14="http://schemas.microsoft.com/office/powerpoint/2010/main" val="20135438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A43C80DB-1E10-4B42-A90C-FD4E89BD3390}" type="slidenum">
              <a:rPr lang="en-US" smtClean="0"/>
              <a:t>‹#›</a:t>
            </a:fld>
            <a:endParaRPr lang="en-US"/>
          </a:p>
        </p:txBody>
      </p:sp>
      <p:sp>
        <p:nvSpPr>
          <p:cNvPr id="8" name="Title Placeholder 1"/>
          <p:cNvSpPr>
            <a:spLocks noGrp="1"/>
          </p:cNvSpPr>
          <p:nvPr>
            <p:ph type="title" hasCustomPrompt="1"/>
          </p:nvPr>
        </p:nvSpPr>
        <p:spPr>
          <a:xfrm>
            <a:off x="457200" y="137160"/>
            <a:ext cx="8229600" cy="1143000"/>
          </a:xfrm>
          <a:prstGeom prst="rect">
            <a:avLst/>
          </a:prstGeom>
        </p:spPr>
        <p:txBody>
          <a:bodyPr vert="horz" lIns="91440" tIns="45720" rIns="91440" bIns="45720" rtlCol="0" anchor="ctr">
            <a:normAutofit/>
          </a:bodyPr>
          <a:lstStyle>
            <a:lvl1pPr>
              <a:defRPr/>
            </a:lvl1pPr>
          </a:lstStyle>
          <a:p>
            <a:r>
              <a:rPr lang="en-US"/>
              <a:t>Click to Add Slide Title</a:t>
            </a:r>
          </a:p>
        </p:txBody>
      </p:sp>
      <p:sp>
        <p:nvSpPr>
          <p:cNvPr id="6" name="Content Placeholder 2"/>
          <p:cNvSpPr>
            <a:spLocks noGrp="1"/>
          </p:cNvSpPr>
          <p:nvPr>
            <p:ph sz="half" idx="1" hasCustomPrompt="1"/>
          </p:nvPr>
        </p:nvSpPr>
        <p:spPr>
          <a:xfrm>
            <a:off x="457200" y="1289304"/>
            <a:ext cx="4023360" cy="3429000"/>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Options: Type without bullets (turn off bullets in Paragraph section of Home tab), type with bullets, or click an icon to insert table, chart, SmartArt graphic, picture, or media clip</a:t>
            </a:r>
          </a:p>
          <a:p>
            <a:pPr lvl="1"/>
            <a:r>
              <a:rPr lang="en-US"/>
              <a:t>Second level</a:t>
            </a:r>
          </a:p>
        </p:txBody>
      </p:sp>
      <p:sp>
        <p:nvSpPr>
          <p:cNvPr id="9" name="Content Placeholder 3"/>
          <p:cNvSpPr>
            <a:spLocks noGrp="1"/>
          </p:cNvSpPr>
          <p:nvPr>
            <p:ph sz="half" idx="2" hasCustomPrompt="1"/>
          </p:nvPr>
        </p:nvSpPr>
        <p:spPr>
          <a:xfrm>
            <a:off x="4663440" y="1289304"/>
            <a:ext cx="4023360" cy="3429000"/>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Options: Type without bullets (turn off bullets in Paragraph section of Home tab), type with bullets, or click an icon to insert table, chart, SmartArt graphic, picture, or media clip</a:t>
            </a:r>
          </a:p>
          <a:p>
            <a:pPr lvl="1"/>
            <a:r>
              <a:rPr lang="en-US"/>
              <a:t>Second level</a:t>
            </a:r>
          </a:p>
        </p:txBody>
      </p:sp>
    </p:spTree>
    <p:extLst>
      <p:ext uri="{BB962C8B-B14F-4D97-AF65-F5344CB8AC3E}">
        <p14:creationId xmlns:p14="http://schemas.microsoft.com/office/powerpoint/2010/main" val="1519741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2">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A43C80DB-1E10-4B42-A90C-FD4E89BD3390}" type="slidenum">
              <a:rPr lang="en-US" smtClean="0"/>
              <a:t>‹#›</a:t>
            </a:fld>
            <a:endParaRPr lang="en-US"/>
          </a:p>
        </p:txBody>
      </p:sp>
      <p:sp>
        <p:nvSpPr>
          <p:cNvPr id="8" name="Title Placeholder 1"/>
          <p:cNvSpPr>
            <a:spLocks noGrp="1"/>
          </p:cNvSpPr>
          <p:nvPr>
            <p:ph type="title" hasCustomPrompt="1"/>
          </p:nvPr>
        </p:nvSpPr>
        <p:spPr>
          <a:xfrm>
            <a:off x="457200" y="137160"/>
            <a:ext cx="8229600" cy="1143000"/>
          </a:xfrm>
          <a:prstGeom prst="rect">
            <a:avLst/>
          </a:prstGeom>
        </p:spPr>
        <p:txBody>
          <a:bodyPr vert="horz" lIns="91440" tIns="45720" rIns="91440" bIns="45720" rtlCol="0" anchor="ctr">
            <a:normAutofit/>
          </a:bodyPr>
          <a:lstStyle>
            <a:lvl1pPr>
              <a:defRPr/>
            </a:lvl1pPr>
          </a:lstStyle>
          <a:p>
            <a:r>
              <a:rPr lang="en-US"/>
              <a:t>Click to Add Slide Title</a:t>
            </a:r>
          </a:p>
        </p:txBody>
      </p:sp>
      <p:sp>
        <p:nvSpPr>
          <p:cNvPr id="6" name="Content Placeholder 2"/>
          <p:cNvSpPr>
            <a:spLocks noGrp="1"/>
          </p:cNvSpPr>
          <p:nvPr>
            <p:ph sz="half" idx="1" hasCustomPrompt="1"/>
          </p:nvPr>
        </p:nvSpPr>
        <p:spPr>
          <a:xfrm>
            <a:off x="457200" y="1289304"/>
            <a:ext cx="2743200" cy="3429000"/>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Options: Type without bullets (turn off bullets in Paragraph section of Home tab) or type with bullets</a:t>
            </a:r>
          </a:p>
          <a:p>
            <a:pPr lvl="1"/>
            <a:r>
              <a:rPr lang="en-US"/>
              <a:t>Second level</a:t>
            </a:r>
          </a:p>
        </p:txBody>
      </p:sp>
      <p:sp>
        <p:nvSpPr>
          <p:cNvPr id="9" name="Content Placeholder 3"/>
          <p:cNvSpPr>
            <a:spLocks noGrp="1"/>
          </p:cNvSpPr>
          <p:nvPr>
            <p:ph sz="half" idx="2" hasCustomPrompt="1"/>
          </p:nvPr>
        </p:nvSpPr>
        <p:spPr>
          <a:xfrm>
            <a:off x="3200400" y="1289304"/>
            <a:ext cx="5486400" cy="3429000"/>
          </a:xfrm>
        </p:spPr>
        <p:txBody>
          <a:bodyPr/>
          <a:lstStyle>
            <a:lvl1pPr marL="0" indent="0">
              <a:buNone/>
              <a:defRPr sz="2400"/>
            </a:lvl1pPr>
            <a:lvl2pPr marL="230187" indent="0">
              <a:buNone/>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an icon to insert table, chart, SmartArt graphic, picture, or media clip</a:t>
            </a:r>
          </a:p>
        </p:txBody>
      </p:sp>
    </p:spTree>
    <p:extLst>
      <p:ext uri="{BB962C8B-B14F-4D97-AF65-F5344CB8AC3E}">
        <p14:creationId xmlns:p14="http://schemas.microsoft.com/office/powerpoint/2010/main" val="3525599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3">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A43C80DB-1E10-4B42-A90C-FD4E89BD3390}" type="slidenum">
              <a:rPr lang="en-US" smtClean="0"/>
              <a:t>‹#›</a:t>
            </a:fld>
            <a:endParaRPr lang="en-US"/>
          </a:p>
        </p:txBody>
      </p:sp>
      <p:sp>
        <p:nvSpPr>
          <p:cNvPr id="8" name="Title Placeholder 1"/>
          <p:cNvSpPr>
            <a:spLocks noGrp="1"/>
          </p:cNvSpPr>
          <p:nvPr>
            <p:ph type="title" hasCustomPrompt="1"/>
          </p:nvPr>
        </p:nvSpPr>
        <p:spPr>
          <a:xfrm>
            <a:off x="457200" y="137160"/>
            <a:ext cx="8229600" cy="1143000"/>
          </a:xfrm>
          <a:prstGeom prst="rect">
            <a:avLst/>
          </a:prstGeom>
        </p:spPr>
        <p:txBody>
          <a:bodyPr vert="horz" lIns="91440" tIns="45720" rIns="91440" bIns="45720" rtlCol="0" anchor="ctr">
            <a:normAutofit/>
          </a:bodyPr>
          <a:lstStyle>
            <a:lvl1pPr>
              <a:defRPr/>
            </a:lvl1pPr>
          </a:lstStyle>
          <a:p>
            <a:r>
              <a:rPr lang="en-US"/>
              <a:t>Click to Add Slide Title</a:t>
            </a:r>
          </a:p>
        </p:txBody>
      </p:sp>
      <p:sp>
        <p:nvSpPr>
          <p:cNvPr id="6" name="Content Placeholder 2"/>
          <p:cNvSpPr>
            <a:spLocks noGrp="1"/>
          </p:cNvSpPr>
          <p:nvPr>
            <p:ph sz="half" idx="1" hasCustomPrompt="1"/>
          </p:nvPr>
        </p:nvSpPr>
        <p:spPr>
          <a:xfrm>
            <a:off x="457200" y="1289304"/>
            <a:ext cx="5486400" cy="3429000"/>
          </a:xfrm>
        </p:spPr>
        <p:txBody>
          <a:bodyPr/>
          <a:lstStyle>
            <a:lvl1pPr marL="0" marR="0" indent="0" algn="l" defTabSz="914400" rtl="0" eaLnBrk="1" fontAlgn="auto" latinLnBrk="0" hangingPunct="1">
              <a:lnSpc>
                <a:spcPct val="100000"/>
              </a:lnSpc>
              <a:spcBef>
                <a:spcPts val="0"/>
              </a:spcBef>
              <a:spcAft>
                <a:spcPts val="0"/>
              </a:spcAft>
              <a:buClr>
                <a:srgbClr val="006173"/>
              </a:buClr>
              <a:buSzPct val="100000"/>
              <a:buFont typeface="Wingdings" panose="05000000000000000000" pitchFamily="2" charset="2"/>
              <a:buNone/>
              <a:tabLst/>
              <a:defRPr sz="2400"/>
            </a:lvl1pPr>
            <a:lvl2pPr marL="230187" indent="0">
              <a:buNone/>
              <a:defRPr sz="2200"/>
            </a:lvl2pPr>
            <a:lvl3pPr>
              <a:defRPr sz="2000"/>
            </a:lvl3pPr>
            <a:lvl4pPr>
              <a:defRPr sz="1800"/>
            </a:lvl4pPr>
            <a:lvl5pPr>
              <a:defRPr sz="1800"/>
            </a:lvl5pPr>
            <a:lvl6pPr>
              <a:defRPr sz="1800"/>
            </a:lvl6pPr>
            <a:lvl7pPr>
              <a:defRPr sz="1800"/>
            </a:lvl7pPr>
            <a:lvl8pPr>
              <a:defRPr sz="1800"/>
            </a:lvl8pPr>
            <a:lvl9pPr>
              <a:defRPr sz="1800"/>
            </a:lvl9pPr>
          </a:lstStyle>
          <a:p>
            <a:pPr marL="0" marR="0" lvl="0" indent="0" algn="l" defTabSz="914400" rtl="0" eaLnBrk="1" fontAlgn="auto" latinLnBrk="0" hangingPunct="1">
              <a:lnSpc>
                <a:spcPct val="100000"/>
              </a:lnSpc>
              <a:spcBef>
                <a:spcPts val="0"/>
              </a:spcBef>
              <a:spcAft>
                <a:spcPts val="0"/>
              </a:spcAft>
              <a:buClr>
                <a:srgbClr val="006173"/>
              </a:buClr>
              <a:buSzPct val="100000"/>
              <a:buFont typeface="Wingdings" panose="05000000000000000000" pitchFamily="2" charset="2"/>
              <a:buNone/>
              <a:tabLst/>
              <a:defRPr/>
            </a:pPr>
            <a:r>
              <a:rPr lang="en-US"/>
              <a:t>Click an icon to insert table, chart, SmartArt graphic, picture, or media clip</a:t>
            </a:r>
          </a:p>
        </p:txBody>
      </p:sp>
      <p:sp>
        <p:nvSpPr>
          <p:cNvPr id="10" name="Content Placeholder 2"/>
          <p:cNvSpPr>
            <a:spLocks noGrp="1"/>
          </p:cNvSpPr>
          <p:nvPr>
            <p:ph sz="half" idx="13" hasCustomPrompt="1"/>
          </p:nvPr>
        </p:nvSpPr>
        <p:spPr>
          <a:xfrm>
            <a:off x="5943600" y="1289304"/>
            <a:ext cx="2743200" cy="3429000"/>
          </a:xfrm>
        </p:spPr>
        <p:txBody>
          <a:bodyPr/>
          <a:lstStyle>
            <a:lvl1pPr>
              <a:defRPr sz="24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Options: Type without bullets (turn off bullets in Paragraph section of Home tab) or type with bullets</a:t>
            </a:r>
          </a:p>
          <a:p>
            <a:pPr lvl="1"/>
            <a:r>
              <a:rPr lang="en-US"/>
              <a:t>Second level</a:t>
            </a:r>
          </a:p>
        </p:txBody>
      </p:sp>
    </p:spTree>
    <p:extLst>
      <p:ext uri="{BB962C8B-B14F-4D97-AF65-F5344CB8AC3E}">
        <p14:creationId xmlns:p14="http://schemas.microsoft.com/office/powerpoint/2010/main" val="952741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A43C80DB-1E10-4B42-A90C-FD4E89BD3390}" type="slidenum">
              <a:rPr lang="en-US" smtClean="0"/>
              <a:t>‹#›</a:t>
            </a:fld>
            <a:endParaRPr lang="en-US"/>
          </a:p>
        </p:txBody>
      </p:sp>
      <p:sp>
        <p:nvSpPr>
          <p:cNvPr id="10" name="Title Placeholder 1"/>
          <p:cNvSpPr>
            <a:spLocks noGrp="1"/>
          </p:cNvSpPr>
          <p:nvPr>
            <p:ph type="title" hasCustomPrompt="1"/>
          </p:nvPr>
        </p:nvSpPr>
        <p:spPr>
          <a:xfrm>
            <a:off x="457200" y="137160"/>
            <a:ext cx="8229600" cy="1143000"/>
          </a:xfrm>
          <a:prstGeom prst="rect">
            <a:avLst/>
          </a:prstGeom>
        </p:spPr>
        <p:txBody>
          <a:bodyPr vert="horz" lIns="91440" tIns="45720" rIns="91440" bIns="45720" rtlCol="0" anchor="ctr">
            <a:normAutofit/>
          </a:bodyPr>
          <a:lstStyle>
            <a:lvl1pPr>
              <a:defRPr/>
            </a:lvl1pPr>
          </a:lstStyle>
          <a:p>
            <a:r>
              <a:rPr lang="en-US"/>
              <a:t>Click to Add Slide Title</a:t>
            </a:r>
          </a:p>
        </p:txBody>
      </p:sp>
      <p:sp>
        <p:nvSpPr>
          <p:cNvPr id="11" name="Text Placeholder 2"/>
          <p:cNvSpPr>
            <a:spLocks noGrp="1"/>
          </p:cNvSpPr>
          <p:nvPr>
            <p:ph type="body" idx="1" hasCustomPrompt="1"/>
          </p:nvPr>
        </p:nvSpPr>
        <p:spPr>
          <a:xfrm>
            <a:off x="457200" y="1280160"/>
            <a:ext cx="4023360" cy="731520"/>
          </a:xfrm>
        </p:spPr>
        <p:txBody>
          <a:bodyPr anchor="ctr">
            <a:noAutofit/>
          </a:bodyPr>
          <a:lstStyle>
            <a:lvl1pPr marL="0" indent="0" algn="l">
              <a:buNone/>
              <a:defRPr sz="2400" b="0">
                <a:solidFill>
                  <a:srgbClr val="006173"/>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add text</a:t>
            </a:r>
          </a:p>
        </p:txBody>
      </p:sp>
      <p:sp>
        <p:nvSpPr>
          <p:cNvPr id="12" name="Text Placeholder 4"/>
          <p:cNvSpPr>
            <a:spLocks noGrp="1"/>
          </p:cNvSpPr>
          <p:nvPr>
            <p:ph type="body" sz="quarter" idx="3" hasCustomPrompt="1"/>
          </p:nvPr>
        </p:nvSpPr>
        <p:spPr>
          <a:xfrm>
            <a:off x="4663440" y="1280160"/>
            <a:ext cx="4023360" cy="731520"/>
          </a:xfrm>
        </p:spPr>
        <p:txBody>
          <a:bodyPr anchor="ctr">
            <a:noAutofit/>
          </a:bodyPr>
          <a:lstStyle>
            <a:lvl1pPr marL="0" indent="0" algn="l">
              <a:buNone/>
              <a:defRPr sz="2400" b="0">
                <a:solidFill>
                  <a:srgbClr val="006173"/>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add text</a:t>
            </a:r>
          </a:p>
        </p:txBody>
      </p:sp>
      <p:sp>
        <p:nvSpPr>
          <p:cNvPr id="13" name="Content Placeholder 3"/>
          <p:cNvSpPr>
            <a:spLocks noGrp="1"/>
          </p:cNvSpPr>
          <p:nvPr>
            <p:ph sz="half" idx="2" hasCustomPrompt="1"/>
          </p:nvPr>
        </p:nvSpPr>
        <p:spPr>
          <a:xfrm>
            <a:off x="457200" y="2019300"/>
            <a:ext cx="4023360" cy="2699004"/>
          </a:xfrm>
        </p:spPr>
        <p:txBody>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Options: Type without bullets (turn off bullets in Paragraph section of Home tab), type with bullets, or click an icon to insert table, chart, SmartArt graphic, picture, or media clip</a:t>
            </a:r>
          </a:p>
          <a:p>
            <a:pPr lvl="1"/>
            <a:r>
              <a:rPr lang="en-US"/>
              <a:t>Second level</a:t>
            </a:r>
          </a:p>
        </p:txBody>
      </p:sp>
      <p:sp>
        <p:nvSpPr>
          <p:cNvPr id="14" name="Content Placeholder 3"/>
          <p:cNvSpPr>
            <a:spLocks noGrp="1"/>
          </p:cNvSpPr>
          <p:nvPr>
            <p:ph sz="half" idx="10" hasCustomPrompt="1"/>
          </p:nvPr>
        </p:nvSpPr>
        <p:spPr>
          <a:xfrm>
            <a:off x="4663440" y="2019300"/>
            <a:ext cx="4023360" cy="2699004"/>
          </a:xfrm>
        </p:spPr>
        <p:txBody>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Options: Type without bullets (turn off bullets in Paragraph section of Home tab), type with bullets, or click an icon to insert table, chart, SmartArt graphic, picture, or media clip</a:t>
            </a:r>
          </a:p>
        </p:txBody>
      </p:sp>
    </p:spTree>
    <p:extLst>
      <p:ext uri="{BB962C8B-B14F-4D97-AF65-F5344CB8AC3E}">
        <p14:creationId xmlns:p14="http://schemas.microsoft.com/office/powerpoint/2010/main" val="186857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mparison 2">
    <p:spTree>
      <p:nvGrpSpPr>
        <p:cNvPr id="1" name=""/>
        <p:cNvGrpSpPr/>
        <p:nvPr/>
      </p:nvGrpSpPr>
      <p:grpSpPr>
        <a:xfrm>
          <a:off x="0" y="0"/>
          <a:ext cx="0" cy="0"/>
          <a:chOff x="0" y="0"/>
          <a:chExt cx="0" cy="0"/>
        </a:xfrm>
      </p:grpSpPr>
      <p:sp>
        <p:nvSpPr>
          <p:cNvPr id="9" name="Slide Number Placeholder 8"/>
          <p:cNvSpPr>
            <a:spLocks noGrp="1"/>
          </p:cNvSpPr>
          <p:nvPr>
            <p:ph type="sldNum" sz="quarter" idx="12"/>
            <p:custDataLst>
              <p:tags r:id="rId1"/>
            </p:custDataLst>
          </p:nvPr>
        </p:nvSpPr>
        <p:spPr/>
        <p:txBody>
          <a:bodyPr/>
          <a:lstStyle/>
          <a:p>
            <a:fld id="{A43C80DB-1E10-4B42-A90C-FD4E89BD3390}" type="slidenum">
              <a:rPr lang="en-US" smtClean="0"/>
              <a:t>‹#›</a:t>
            </a:fld>
            <a:endParaRPr lang="en-US"/>
          </a:p>
        </p:txBody>
      </p:sp>
      <p:sp>
        <p:nvSpPr>
          <p:cNvPr id="10" name="Title Placeholder 1"/>
          <p:cNvSpPr>
            <a:spLocks noGrp="1"/>
          </p:cNvSpPr>
          <p:nvPr>
            <p:ph type="title" hasCustomPrompt="1"/>
            <p:custDataLst>
              <p:tags r:id="rId2"/>
            </p:custDataLst>
          </p:nvPr>
        </p:nvSpPr>
        <p:spPr>
          <a:xfrm>
            <a:off x="457200" y="137160"/>
            <a:ext cx="8229600" cy="1143000"/>
          </a:xfrm>
          <a:prstGeom prst="rect">
            <a:avLst/>
          </a:prstGeom>
        </p:spPr>
        <p:txBody>
          <a:bodyPr vert="horz" lIns="91440" tIns="45720" rIns="91440" bIns="45720" rtlCol="0" anchor="ctr">
            <a:normAutofit/>
          </a:bodyPr>
          <a:lstStyle>
            <a:lvl1pPr>
              <a:defRPr/>
            </a:lvl1pPr>
          </a:lstStyle>
          <a:p>
            <a:r>
              <a:rPr lang="en-US"/>
              <a:t>Click to Add Slide Title</a:t>
            </a:r>
          </a:p>
        </p:txBody>
      </p:sp>
      <p:sp>
        <p:nvSpPr>
          <p:cNvPr id="11" name="Text Placeholder 2"/>
          <p:cNvSpPr>
            <a:spLocks noGrp="1"/>
          </p:cNvSpPr>
          <p:nvPr>
            <p:ph type="body" idx="1" hasCustomPrompt="1"/>
            <p:custDataLst>
              <p:tags r:id="rId3"/>
            </p:custDataLst>
          </p:nvPr>
        </p:nvSpPr>
        <p:spPr>
          <a:xfrm>
            <a:off x="457200" y="1280160"/>
            <a:ext cx="8229600" cy="731520"/>
          </a:xfrm>
        </p:spPr>
        <p:txBody>
          <a:bodyPr anchor="ctr">
            <a:noAutofit/>
          </a:bodyPr>
          <a:lstStyle>
            <a:lvl1pPr marL="0" indent="0" algn="l">
              <a:buNone/>
              <a:defRPr sz="2400" b="0">
                <a:solidFill>
                  <a:srgbClr val="006173"/>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add text</a:t>
            </a:r>
          </a:p>
        </p:txBody>
      </p:sp>
      <p:sp>
        <p:nvSpPr>
          <p:cNvPr id="13" name="Content Placeholder 3"/>
          <p:cNvSpPr>
            <a:spLocks noGrp="1"/>
          </p:cNvSpPr>
          <p:nvPr>
            <p:ph sz="half" idx="2" hasCustomPrompt="1"/>
            <p:custDataLst>
              <p:tags r:id="rId4"/>
            </p:custDataLst>
          </p:nvPr>
        </p:nvSpPr>
        <p:spPr>
          <a:xfrm>
            <a:off x="457200" y="2019300"/>
            <a:ext cx="4023360" cy="2699004"/>
          </a:xfrm>
        </p:spPr>
        <p:txBody>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Options: Type without bullets (turn off bullets in Paragraph section of Home tab), type with bullets, or click an icon to insert table, chart, SmartArt graphic, picture, or media clip</a:t>
            </a:r>
          </a:p>
          <a:p>
            <a:pPr lvl="1"/>
            <a:r>
              <a:rPr lang="en-US"/>
              <a:t>Second level</a:t>
            </a:r>
          </a:p>
        </p:txBody>
      </p:sp>
      <p:sp>
        <p:nvSpPr>
          <p:cNvPr id="14" name="Content Placeholder 3"/>
          <p:cNvSpPr>
            <a:spLocks noGrp="1"/>
          </p:cNvSpPr>
          <p:nvPr>
            <p:ph sz="half" idx="10" hasCustomPrompt="1"/>
            <p:custDataLst>
              <p:tags r:id="rId5"/>
            </p:custDataLst>
          </p:nvPr>
        </p:nvSpPr>
        <p:spPr>
          <a:xfrm>
            <a:off x="4663440" y="2019300"/>
            <a:ext cx="4023360" cy="2699004"/>
          </a:xfrm>
        </p:spPr>
        <p:txBody>
          <a:bodyPr/>
          <a:lstStyle>
            <a:lvl1pPr>
              <a:defRPr sz="2200"/>
            </a:lvl1pPr>
            <a:lvl2pPr>
              <a:defRPr sz="20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Options: Type without bullets (turn off bullets in Paragraph section of Home tab), type with bullets, or click an icon to insert table, chart, SmartArt graphic, picture, or media clip</a:t>
            </a:r>
          </a:p>
          <a:p>
            <a:pPr lvl="1"/>
            <a:r>
              <a:rPr lang="en-US"/>
              <a:t>Second level</a:t>
            </a:r>
          </a:p>
        </p:txBody>
      </p:sp>
    </p:spTree>
    <p:extLst>
      <p:ext uri="{BB962C8B-B14F-4D97-AF65-F5344CB8AC3E}">
        <p14:creationId xmlns:p14="http://schemas.microsoft.com/office/powerpoint/2010/main" val="22112198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A43C80DB-1E10-4B42-A90C-FD4E89BD3390}" type="slidenum">
              <a:rPr lang="en-US" smtClean="0"/>
              <a:t>‹#›</a:t>
            </a:fld>
            <a:endParaRPr lang="en-US"/>
          </a:p>
        </p:txBody>
      </p:sp>
      <p:sp>
        <p:nvSpPr>
          <p:cNvPr id="10" name="Title 1"/>
          <p:cNvSpPr>
            <a:spLocks noGrp="1"/>
          </p:cNvSpPr>
          <p:nvPr>
            <p:ph type="title" hasCustomPrompt="1"/>
          </p:nvPr>
        </p:nvSpPr>
        <p:spPr>
          <a:xfrm>
            <a:off x="457202" y="137160"/>
            <a:ext cx="3008313" cy="1162051"/>
          </a:xfrm>
        </p:spPr>
        <p:txBody>
          <a:bodyPr anchor="b"/>
          <a:lstStyle>
            <a:lvl1pPr algn="l">
              <a:defRPr sz="2400" b="1"/>
            </a:lvl1pPr>
          </a:lstStyle>
          <a:p>
            <a:r>
              <a:rPr lang="en-US"/>
              <a:t>Click to Add Slide Title</a:t>
            </a:r>
          </a:p>
        </p:txBody>
      </p:sp>
      <p:sp>
        <p:nvSpPr>
          <p:cNvPr id="11" name="Content Placeholder 2"/>
          <p:cNvSpPr>
            <a:spLocks noGrp="1"/>
          </p:cNvSpPr>
          <p:nvPr>
            <p:ph idx="1" hasCustomPrompt="1"/>
          </p:nvPr>
        </p:nvSpPr>
        <p:spPr>
          <a:xfrm>
            <a:off x="3463636" y="137160"/>
            <a:ext cx="5223164" cy="4568190"/>
          </a:xfrm>
        </p:spPr>
        <p:txBody>
          <a:bodyPr/>
          <a:lstStyle>
            <a:lvl1pPr marL="0" indent="0">
              <a:buNone/>
              <a:defRPr sz="2600"/>
            </a:lvl1pPr>
            <a:lvl2pPr marL="233362" indent="0">
              <a:buNone/>
              <a:defRPr sz="2400"/>
            </a:lvl2pPr>
            <a:lvl3pPr marL="457200" indent="0">
              <a:buNone/>
              <a:defRPr sz="2000"/>
            </a:lvl3pPr>
            <a:lvl4pPr marL="688975" indent="0">
              <a:buNone/>
              <a:defRPr sz="1800"/>
            </a:lvl4pPr>
            <a:lvl5pPr marL="914400" indent="0">
              <a:buNone/>
              <a:defRPr sz="1800"/>
            </a:lvl5pPr>
            <a:lvl6pPr>
              <a:defRPr sz="2000"/>
            </a:lvl6pPr>
            <a:lvl7pPr>
              <a:defRPr sz="2000"/>
            </a:lvl7pPr>
            <a:lvl8pPr>
              <a:defRPr sz="2000"/>
            </a:lvl8pPr>
            <a:lvl9pPr>
              <a:defRPr sz="2000"/>
            </a:lvl9pPr>
          </a:lstStyle>
          <a:p>
            <a:pPr lvl="0"/>
            <a:r>
              <a:rPr lang="en-US"/>
              <a:t>Click an icon to insert table, chart, SmartArt graphic, picture, or media clip</a:t>
            </a:r>
          </a:p>
        </p:txBody>
      </p:sp>
      <p:sp>
        <p:nvSpPr>
          <p:cNvPr id="12" name="Text Placeholder 3"/>
          <p:cNvSpPr>
            <a:spLocks noGrp="1"/>
          </p:cNvSpPr>
          <p:nvPr>
            <p:ph type="body" sz="half" idx="2" hasCustomPrompt="1"/>
          </p:nvPr>
        </p:nvSpPr>
        <p:spPr>
          <a:xfrm>
            <a:off x="457202" y="1309688"/>
            <a:ext cx="3008313" cy="3395663"/>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add text</a:t>
            </a:r>
          </a:p>
        </p:txBody>
      </p:sp>
    </p:spTree>
    <p:extLst>
      <p:ext uri="{BB962C8B-B14F-4D97-AF65-F5344CB8AC3E}">
        <p14:creationId xmlns:p14="http://schemas.microsoft.com/office/powerpoint/2010/main" val="4159965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tags" Target="../tags/tag5.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4.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3.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ags" Target="../tags/tag15.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tags" Target="../tags/tag18.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ags" Target="../tags/tag17.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ags" Target="../tags/tag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custDataLst>
              <p:tags r:id="rId13"/>
            </p:custDataLst>
          </p:nvPr>
        </p:nvSpPr>
        <p:spPr>
          <a:xfrm>
            <a:off x="457200" y="137160"/>
            <a:ext cx="8229600" cy="1143000"/>
          </a:xfrm>
          <a:prstGeom prst="rect">
            <a:avLst/>
          </a:prstGeom>
        </p:spPr>
        <p:txBody>
          <a:bodyPr vert="horz" lIns="91440" tIns="45720" rIns="91440" bIns="45720" rtlCol="0" anchor="ctr">
            <a:normAutofit/>
          </a:bodyPr>
          <a:lstStyle/>
          <a:p>
            <a:r>
              <a:rPr lang="en-US"/>
              <a:t>Click to Add Slide Title</a:t>
            </a:r>
          </a:p>
        </p:txBody>
      </p:sp>
      <p:sp>
        <p:nvSpPr>
          <p:cNvPr id="3" name="Text Placeholder 2"/>
          <p:cNvSpPr>
            <a:spLocks noGrp="1"/>
          </p:cNvSpPr>
          <p:nvPr>
            <p:ph type="body" idx="1"/>
            <p:custDataLst>
              <p:tags r:id="rId14"/>
            </p:custDataLst>
          </p:nvPr>
        </p:nvSpPr>
        <p:spPr>
          <a:xfrm>
            <a:off x="457200" y="1289304"/>
            <a:ext cx="8229600" cy="34290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custDataLst>
              <p:tags r:id="rId15"/>
            </p:custDataLst>
          </p:nvPr>
        </p:nvSpPr>
        <p:spPr>
          <a:xfrm flipV="1">
            <a:off x="-57595" y="-84575"/>
            <a:ext cx="457200" cy="5312650"/>
          </a:xfrm>
          <a:prstGeom prst="rect">
            <a:avLst/>
          </a:prstGeom>
          <a:solidFill>
            <a:srgbClr val="006173"/>
          </a:solid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custDataLst>
              <p:tags r:id="rId16"/>
            </p:custDataLst>
          </p:nvPr>
        </p:nvSpPr>
        <p:spPr>
          <a:xfrm>
            <a:off x="0" y="4767263"/>
            <a:ext cx="2133600" cy="273844"/>
          </a:xfrm>
          <a:prstGeom prst="rect">
            <a:avLst/>
          </a:prstGeom>
        </p:spPr>
        <p:txBody>
          <a:bodyPr vert="horz" lIns="91440" tIns="45720" rIns="91440" bIns="45720" rtlCol="0" anchor="ctr"/>
          <a:lstStyle>
            <a:lvl1pPr algn="l">
              <a:defRPr sz="1200">
                <a:solidFill>
                  <a:schemeClr val="bg1"/>
                </a:solidFill>
              </a:defRPr>
            </a:lvl1pPr>
          </a:lstStyle>
          <a:p>
            <a:fld id="{A43C80DB-1E10-4B42-A90C-FD4E89BD3390}" type="slidenum">
              <a:rPr lang="en-US" smtClean="0"/>
              <a:pPr/>
              <a:t>‹#›</a:t>
            </a:fld>
            <a:endParaRPr lang="en-US"/>
          </a:p>
        </p:txBody>
      </p:sp>
    </p:spTree>
    <p:extLst>
      <p:ext uri="{BB962C8B-B14F-4D97-AF65-F5344CB8AC3E}">
        <p14:creationId xmlns:p14="http://schemas.microsoft.com/office/powerpoint/2010/main" val="257914162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1" r:id="rId3"/>
    <p:sldLayoutId id="2147483652" r:id="rId4"/>
    <p:sldLayoutId id="2147483660" r:id="rId5"/>
    <p:sldLayoutId id="2147483661" r:id="rId6"/>
    <p:sldLayoutId id="2147483653" r:id="rId7"/>
    <p:sldLayoutId id="2147483662" r:id="rId8"/>
    <p:sldLayoutId id="2147483656" r:id="rId9"/>
    <p:sldLayoutId id="2147483658" r:id="rId10"/>
    <p:sldLayoutId id="2147483659" r:id="rId11"/>
  </p:sldLayoutIdLst>
  <p:hf hdr="0" ftr="0" dt="0"/>
  <p:txStyles>
    <p:titleStyle>
      <a:lvl1pPr algn="l" defTabSz="914400" rtl="0" eaLnBrk="1" latinLnBrk="0" hangingPunct="1">
        <a:spcBef>
          <a:spcPct val="0"/>
        </a:spcBef>
        <a:buNone/>
        <a:defRPr sz="4000" b="0" i="0" u="none" kern="1200" baseline="0">
          <a:solidFill>
            <a:srgbClr val="006173"/>
          </a:solidFill>
          <a:latin typeface="+mj-lt"/>
          <a:ea typeface="+mj-ea"/>
          <a:cs typeface="+mj-cs"/>
        </a:defRPr>
      </a:lvl1pPr>
    </p:titleStyle>
    <p:bodyStyle>
      <a:lvl1pPr marL="233363" indent="-233363" algn="l" defTabSz="914400" rtl="0" eaLnBrk="1" latinLnBrk="0" hangingPunct="1">
        <a:spcBef>
          <a:spcPts val="0"/>
        </a:spcBef>
        <a:buClr>
          <a:srgbClr val="006173"/>
        </a:buClr>
        <a:buSzPct val="100000"/>
        <a:buFont typeface="Wingdings" panose="05000000000000000000" pitchFamily="2" charset="2"/>
        <a:buChar char="§"/>
        <a:tabLst/>
        <a:defRPr sz="2600" kern="1200">
          <a:solidFill>
            <a:schemeClr val="tx1"/>
          </a:solidFill>
          <a:latin typeface="+mn-lt"/>
          <a:ea typeface="+mn-ea"/>
          <a:cs typeface="+mn-cs"/>
        </a:defRPr>
      </a:lvl1pPr>
      <a:lvl2pPr marL="457200" indent="-227013" algn="l" defTabSz="914400" rtl="0" eaLnBrk="1" latinLnBrk="0" hangingPunct="1">
        <a:spcBef>
          <a:spcPts val="0"/>
        </a:spcBef>
        <a:buClr>
          <a:srgbClr val="006173"/>
        </a:buClr>
        <a:buSzPct val="100000"/>
        <a:buFont typeface="Arial" panose="020B0604020202020204" pitchFamily="34" charset="0"/>
        <a:buChar char="•"/>
        <a:defRPr sz="2400" b="0" i="0" u="none" kern="1200">
          <a:solidFill>
            <a:schemeClr val="tx1"/>
          </a:solidFill>
          <a:latin typeface="+mn-lt"/>
          <a:ea typeface="+mn-ea"/>
          <a:cs typeface="+mn-cs"/>
        </a:defRPr>
      </a:lvl2pPr>
      <a:lvl3pPr marL="685800" indent="-228600" algn="l" defTabSz="914400" rtl="0" eaLnBrk="1" latinLnBrk="0" hangingPunct="1">
        <a:spcBef>
          <a:spcPts val="0"/>
        </a:spcBef>
        <a:buClr>
          <a:srgbClr val="006173"/>
        </a:buClr>
        <a:buSzPct val="85000"/>
        <a:buFont typeface="Arial" panose="020B0604020202020204" pitchFamily="34" charset="0"/>
        <a:buChar char="♦"/>
        <a:defRPr sz="2000" kern="1200">
          <a:solidFill>
            <a:schemeClr val="tx1"/>
          </a:solidFill>
          <a:latin typeface="+mn-lt"/>
          <a:ea typeface="+mn-ea"/>
          <a:cs typeface="+mn-cs"/>
        </a:defRPr>
      </a:lvl3pPr>
      <a:lvl4pPr marL="919163" indent="-228600" algn="l" defTabSz="914400" rtl="0" eaLnBrk="1" latinLnBrk="0" hangingPunct="1">
        <a:spcBef>
          <a:spcPts val="0"/>
        </a:spcBef>
        <a:buClr>
          <a:srgbClr val="006173"/>
        </a:buClr>
        <a:buSzPct val="85000"/>
        <a:buFont typeface="Arial" panose="020B0604020202020204" pitchFamily="34" charset="0"/>
        <a:buChar char="–"/>
        <a:defRPr sz="1800" kern="1200">
          <a:solidFill>
            <a:schemeClr val="tx1"/>
          </a:solidFill>
          <a:latin typeface="+mn-lt"/>
          <a:ea typeface="+mn-ea"/>
          <a:cs typeface="+mn-cs"/>
        </a:defRPr>
      </a:lvl4pPr>
      <a:lvl5pPr marL="1143000" indent="-228600" algn="l" defTabSz="914400" rtl="0" eaLnBrk="1" latinLnBrk="0" hangingPunct="1">
        <a:spcBef>
          <a:spcPts val="0"/>
        </a:spcBef>
        <a:buClr>
          <a:srgbClr val="006173"/>
        </a:buClr>
        <a:buSzPct val="85000"/>
        <a:buFont typeface="Courier New" panose="02070309020205020404" pitchFamily="49" charset="0"/>
        <a:buChar char="o"/>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custDataLst>
              <p:tags r:id="rId13"/>
            </p:custDataLst>
          </p:nvPr>
        </p:nvSpPr>
        <p:spPr>
          <a:xfrm>
            <a:off x="457200" y="137160"/>
            <a:ext cx="8229600" cy="1143000"/>
          </a:xfrm>
          <a:prstGeom prst="rect">
            <a:avLst/>
          </a:prstGeom>
        </p:spPr>
        <p:txBody>
          <a:bodyPr vert="horz" lIns="91440" tIns="45720" rIns="91440" bIns="45720" rtlCol="0" anchor="ctr">
            <a:normAutofit/>
          </a:bodyPr>
          <a:lstStyle/>
          <a:p>
            <a:r>
              <a:rPr lang="en-US"/>
              <a:t>Click to Add Slide Title</a:t>
            </a:r>
          </a:p>
        </p:txBody>
      </p:sp>
      <p:sp>
        <p:nvSpPr>
          <p:cNvPr id="3" name="Text Placeholder 2"/>
          <p:cNvSpPr>
            <a:spLocks noGrp="1"/>
          </p:cNvSpPr>
          <p:nvPr>
            <p:ph type="body" idx="1"/>
            <p:custDataLst>
              <p:tags r:id="rId14"/>
            </p:custDataLst>
          </p:nvPr>
        </p:nvSpPr>
        <p:spPr>
          <a:xfrm>
            <a:off x="457200" y="1289304"/>
            <a:ext cx="8229600" cy="34290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userDrawn="1">
            <p:custDataLst>
              <p:tags r:id="rId15"/>
            </p:custDataLst>
          </p:nvPr>
        </p:nvSpPr>
        <p:spPr>
          <a:xfrm flipV="1">
            <a:off x="-57595" y="-84575"/>
            <a:ext cx="457200" cy="5312650"/>
          </a:xfrm>
          <a:prstGeom prst="rect">
            <a:avLst/>
          </a:prstGeom>
          <a:solidFill>
            <a:srgbClr val="006173"/>
          </a:solidFill>
          <a:ln w="12700">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custDataLst>
              <p:tags r:id="rId16"/>
            </p:custDataLst>
          </p:nvPr>
        </p:nvSpPr>
        <p:spPr>
          <a:xfrm>
            <a:off x="0" y="4767263"/>
            <a:ext cx="2133600" cy="273844"/>
          </a:xfrm>
          <a:prstGeom prst="rect">
            <a:avLst/>
          </a:prstGeom>
        </p:spPr>
        <p:txBody>
          <a:bodyPr vert="horz" lIns="91440" tIns="45720" rIns="91440" bIns="45720" rtlCol="0" anchor="ctr"/>
          <a:lstStyle>
            <a:lvl1pPr algn="l">
              <a:defRPr sz="1200">
                <a:solidFill>
                  <a:schemeClr val="bg1"/>
                </a:solidFill>
              </a:defRPr>
            </a:lvl1pPr>
          </a:lstStyle>
          <a:p>
            <a:fld id="{A43C80DB-1E10-4B42-A90C-FD4E89BD3390}" type="slidenum">
              <a:rPr lang="en-US" smtClean="0"/>
              <a:pPr/>
              <a:t>‹#›</a:t>
            </a:fld>
            <a:endParaRPr lang="en-US"/>
          </a:p>
        </p:txBody>
      </p:sp>
    </p:spTree>
    <p:extLst>
      <p:ext uri="{BB962C8B-B14F-4D97-AF65-F5344CB8AC3E}">
        <p14:creationId xmlns:p14="http://schemas.microsoft.com/office/powerpoint/2010/main" val="3631508220"/>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hf hdr="0" ftr="0" dt="0"/>
  <p:txStyles>
    <p:titleStyle>
      <a:lvl1pPr algn="l" defTabSz="914400" rtl="0" eaLnBrk="1" latinLnBrk="0" hangingPunct="1">
        <a:spcBef>
          <a:spcPct val="0"/>
        </a:spcBef>
        <a:buNone/>
        <a:defRPr sz="4000" kern="1200" baseline="0">
          <a:solidFill>
            <a:srgbClr val="006173"/>
          </a:solidFill>
          <a:latin typeface="+mj-lt"/>
          <a:ea typeface="+mj-ea"/>
          <a:cs typeface="+mj-cs"/>
        </a:defRPr>
      </a:lvl1pPr>
    </p:titleStyle>
    <p:bodyStyle>
      <a:lvl1pPr marL="233363" indent="-233363" algn="l" defTabSz="914400" rtl="0" eaLnBrk="1" latinLnBrk="0" hangingPunct="1">
        <a:spcBef>
          <a:spcPts val="0"/>
        </a:spcBef>
        <a:buClr>
          <a:srgbClr val="006173"/>
        </a:buClr>
        <a:buSzPct val="100000"/>
        <a:buFont typeface="Wingdings" panose="05000000000000000000" pitchFamily="2" charset="2"/>
        <a:buChar char="§"/>
        <a:tabLst/>
        <a:defRPr sz="2600" kern="1200">
          <a:solidFill>
            <a:schemeClr val="tx1"/>
          </a:solidFill>
          <a:latin typeface="+mn-lt"/>
          <a:ea typeface="+mn-ea"/>
          <a:cs typeface="+mn-cs"/>
        </a:defRPr>
      </a:lvl1pPr>
      <a:lvl2pPr marL="457200" indent="-227013" algn="l" defTabSz="914400" rtl="0" eaLnBrk="1" latinLnBrk="0" hangingPunct="1">
        <a:spcBef>
          <a:spcPts val="0"/>
        </a:spcBef>
        <a:buClr>
          <a:srgbClr val="006173"/>
        </a:buClr>
        <a:buSzPct val="100000"/>
        <a:buFont typeface="Arial" panose="020B0604020202020204" pitchFamily="34" charset="0"/>
        <a:buChar char="•"/>
        <a:defRPr sz="2400" kern="1200">
          <a:solidFill>
            <a:schemeClr val="tx1"/>
          </a:solidFill>
          <a:latin typeface="+mn-lt"/>
          <a:ea typeface="+mn-ea"/>
          <a:cs typeface="+mn-cs"/>
        </a:defRPr>
      </a:lvl2pPr>
      <a:lvl3pPr marL="685800" indent="-228600" algn="l" defTabSz="914400" rtl="0" eaLnBrk="1" latinLnBrk="0" hangingPunct="1">
        <a:spcBef>
          <a:spcPts val="0"/>
        </a:spcBef>
        <a:buClr>
          <a:srgbClr val="006173"/>
        </a:buClr>
        <a:buSzPct val="85000"/>
        <a:buFont typeface="Arial" panose="020B0604020202020204" pitchFamily="34" charset="0"/>
        <a:buChar char="♦"/>
        <a:defRPr sz="2000" kern="1200">
          <a:solidFill>
            <a:schemeClr val="tx1"/>
          </a:solidFill>
          <a:latin typeface="+mn-lt"/>
          <a:ea typeface="+mn-ea"/>
          <a:cs typeface="+mn-cs"/>
        </a:defRPr>
      </a:lvl3pPr>
      <a:lvl4pPr marL="919163" indent="-228600" algn="l" defTabSz="914400" rtl="0" eaLnBrk="1" latinLnBrk="0" hangingPunct="1">
        <a:spcBef>
          <a:spcPts val="0"/>
        </a:spcBef>
        <a:buClr>
          <a:srgbClr val="006173"/>
        </a:buClr>
        <a:buSzPct val="85000"/>
        <a:buFont typeface="Arial" panose="020B0604020202020204" pitchFamily="34" charset="0"/>
        <a:buChar char="–"/>
        <a:defRPr sz="1800" kern="1200">
          <a:solidFill>
            <a:schemeClr val="tx1"/>
          </a:solidFill>
          <a:latin typeface="+mn-lt"/>
          <a:ea typeface="+mn-ea"/>
          <a:cs typeface="+mn-cs"/>
        </a:defRPr>
      </a:lvl4pPr>
      <a:lvl5pPr marL="1143000" indent="-228600" algn="l" defTabSz="914400" rtl="0" eaLnBrk="1" latinLnBrk="0" hangingPunct="1">
        <a:spcBef>
          <a:spcPts val="0"/>
        </a:spcBef>
        <a:buClr>
          <a:srgbClr val="006173"/>
        </a:buClr>
        <a:buSzPct val="85000"/>
        <a:buFont typeface="Courier New" panose="02070309020205020404" pitchFamily="49" charset="0"/>
        <a:buChar char="o"/>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3.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2.xml"/><Relationship Id="rId1" Type="http://schemas.openxmlformats.org/officeDocument/2006/relationships/tags" Target="../tags/tag44.xml"/></Relationships>
</file>

<file path=ppt/slides/_rels/slide11.xml.rels><?xml version="1.0" encoding="UTF-8" standalone="yes"?>
<Relationships xmlns="http://schemas.openxmlformats.org/package/2006/relationships"><Relationship Id="rId3" Type="http://schemas.openxmlformats.org/officeDocument/2006/relationships/tags" Target="../tags/tag47.xml"/><Relationship Id="rId2" Type="http://schemas.openxmlformats.org/officeDocument/2006/relationships/tags" Target="../tags/tag46.xml"/><Relationship Id="rId1" Type="http://schemas.openxmlformats.org/officeDocument/2006/relationships/tags" Target="../tags/tag45.xml"/><Relationship Id="rId6" Type="http://schemas.openxmlformats.org/officeDocument/2006/relationships/image" Target="../media/image2.png"/><Relationship Id="rId5" Type="http://schemas.openxmlformats.org/officeDocument/2006/relationships/notesSlide" Target="../notesSlides/notesSlide11.xml"/><Relationship Id="rId4"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tags" Target="../tags/tag50.xml"/><Relationship Id="rId7" Type="http://schemas.openxmlformats.org/officeDocument/2006/relationships/image" Target="../media/image4.png"/><Relationship Id="rId2" Type="http://schemas.openxmlformats.org/officeDocument/2006/relationships/tags" Target="../tags/tag49.xml"/><Relationship Id="rId1" Type="http://schemas.openxmlformats.org/officeDocument/2006/relationships/tags" Target="../tags/tag48.xml"/><Relationship Id="rId6" Type="http://schemas.openxmlformats.org/officeDocument/2006/relationships/image" Target="../media/image3.png"/><Relationship Id="rId5" Type="http://schemas.openxmlformats.org/officeDocument/2006/relationships/notesSlide" Target="../notesSlides/notesSlide12.xml"/><Relationship Id="rId4"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tags" Target="../tags/tag51.xml"/><Relationship Id="rId6" Type="http://schemas.openxmlformats.org/officeDocument/2006/relationships/image" Target="../media/image5.png"/><Relationship Id="rId5" Type="http://schemas.openxmlformats.org/officeDocument/2006/relationships/notesSlide" Target="../notesSlides/notesSlide13.xml"/><Relationship Id="rId4"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3" Type="http://schemas.openxmlformats.org/officeDocument/2006/relationships/tags" Target="../tags/tag56.xml"/><Relationship Id="rId2" Type="http://schemas.openxmlformats.org/officeDocument/2006/relationships/tags" Target="../tags/tag55.xml"/><Relationship Id="rId1" Type="http://schemas.openxmlformats.org/officeDocument/2006/relationships/tags" Target="../tags/tag54.xml"/><Relationship Id="rId6" Type="http://schemas.openxmlformats.org/officeDocument/2006/relationships/image" Target="../media/image6.png"/><Relationship Id="rId5" Type="http://schemas.openxmlformats.org/officeDocument/2006/relationships/notesSlide" Target="../notesSlides/notesSlide14.xml"/><Relationship Id="rId4"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tags" Target="../tags/tag59.xml"/><Relationship Id="rId7" Type="http://schemas.openxmlformats.org/officeDocument/2006/relationships/image" Target="../media/image8.png"/><Relationship Id="rId2" Type="http://schemas.openxmlformats.org/officeDocument/2006/relationships/tags" Target="../tags/tag58.xml"/><Relationship Id="rId1" Type="http://schemas.openxmlformats.org/officeDocument/2006/relationships/tags" Target="../tags/tag57.xml"/><Relationship Id="rId6" Type="http://schemas.openxmlformats.org/officeDocument/2006/relationships/image" Target="../media/image7.png"/><Relationship Id="rId5" Type="http://schemas.openxmlformats.org/officeDocument/2006/relationships/notesSlide" Target="../notesSlides/notesSlide15.xml"/><Relationship Id="rId4"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tags" Target="../tags/tag62.xml"/><Relationship Id="rId2" Type="http://schemas.openxmlformats.org/officeDocument/2006/relationships/tags" Target="../tags/tag61.xml"/><Relationship Id="rId1" Type="http://schemas.openxmlformats.org/officeDocument/2006/relationships/tags" Target="../tags/tag60.xml"/><Relationship Id="rId6" Type="http://schemas.openxmlformats.org/officeDocument/2006/relationships/image" Target="../media/image9.png"/><Relationship Id="rId5" Type="http://schemas.openxmlformats.org/officeDocument/2006/relationships/notesSlide" Target="../notesSlides/notesSlide16.xml"/><Relationship Id="rId4"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3" Type="http://schemas.openxmlformats.org/officeDocument/2006/relationships/tags" Target="../tags/tag65.xml"/><Relationship Id="rId2" Type="http://schemas.openxmlformats.org/officeDocument/2006/relationships/tags" Target="../tags/tag64.xml"/><Relationship Id="rId1" Type="http://schemas.openxmlformats.org/officeDocument/2006/relationships/tags" Target="../tags/tag63.xml"/><Relationship Id="rId6" Type="http://schemas.openxmlformats.org/officeDocument/2006/relationships/image" Target="../media/image10.png"/><Relationship Id="rId5" Type="http://schemas.openxmlformats.org/officeDocument/2006/relationships/notesSlide" Target="../notesSlides/notesSlide17.xml"/><Relationship Id="rId4"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tags" Target="../tags/tag68.xml"/><Relationship Id="rId7" Type="http://schemas.microsoft.com/office/2007/relationships/hdphoto" Target="../media/hdphoto2.wdp"/><Relationship Id="rId2" Type="http://schemas.openxmlformats.org/officeDocument/2006/relationships/tags" Target="../tags/tag67.xml"/><Relationship Id="rId1" Type="http://schemas.openxmlformats.org/officeDocument/2006/relationships/tags" Target="../tags/tag66.xml"/><Relationship Id="rId6" Type="http://schemas.openxmlformats.org/officeDocument/2006/relationships/image" Target="../media/image11.png"/><Relationship Id="rId5" Type="http://schemas.openxmlformats.org/officeDocument/2006/relationships/notesSlide" Target="../notesSlides/notesSlide18.xml"/><Relationship Id="rId4" Type="http://schemas.openxmlformats.org/officeDocument/2006/relationships/slideLayout" Target="../slideLayouts/slideLayout8.xml"/><Relationship Id="rId9" Type="http://schemas.microsoft.com/office/2007/relationships/hdphoto" Target="../media/hdphoto3.wdp"/></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2.xml"/><Relationship Id="rId1" Type="http://schemas.openxmlformats.org/officeDocument/2006/relationships/tags" Target="../tags/tag69.xml"/></Relationships>
</file>

<file path=ppt/slides/_rels/slide2.xml.rels><?xml version="1.0" encoding="UTF-8" standalone="yes"?>
<Relationships xmlns="http://schemas.openxmlformats.org/package/2006/relationships"><Relationship Id="rId3" Type="http://schemas.openxmlformats.org/officeDocument/2006/relationships/tags" Target="../tags/tag26.xml"/><Relationship Id="rId2" Type="http://schemas.openxmlformats.org/officeDocument/2006/relationships/tags" Target="../tags/tag25.xml"/><Relationship Id="rId1" Type="http://schemas.openxmlformats.org/officeDocument/2006/relationships/tags" Target="../tags/tag24.xml"/><Relationship Id="rId5" Type="http://schemas.openxmlformats.org/officeDocument/2006/relationships/notesSlide" Target="../notesSlides/notesSlide2.xml"/><Relationship Id="rId4"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3" Type="http://schemas.openxmlformats.org/officeDocument/2006/relationships/tags" Target="../tags/tag72.xml"/><Relationship Id="rId7" Type="http://schemas.microsoft.com/office/2007/relationships/hdphoto" Target="../media/hdphoto4.wdp"/><Relationship Id="rId2" Type="http://schemas.openxmlformats.org/officeDocument/2006/relationships/tags" Target="../tags/tag71.xml"/><Relationship Id="rId1" Type="http://schemas.openxmlformats.org/officeDocument/2006/relationships/tags" Target="../tags/tag70.xml"/><Relationship Id="rId6" Type="http://schemas.openxmlformats.org/officeDocument/2006/relationships/image" Target="../media/image13.png"/><Relationship Id="rId5" Type="http://schemas.openxmlformats.org/officeDocument/2006/relationships/notesSlide" Target="../notesSlides/notesSlide20.xml"/><Relationship Id="rId4"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3" Type="http://schemas.openxmlformats.org/officeDocument/2006/relationships/tags" Target="../tags/tag75.xml"/><Relationship Id="rId2" Type="http://schemas.openxmlformats.org/officeDocument/2006/relationships/tags" Target="../tags/tag74.xml"/><Relationship Id="rId1" Type="http://schemas.openxmlformats.org/officeDocument/2006/relationships/tags" Target="../tags/tag73.xml"/><Relationship Id="rId5" Type="http://schemas.openxmlformats.org/officeDocument/2006/relationships/notesSlide" Target="../notesSlides/notesSlide21.xml"/><Relationship Id="rId4"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2.xml"/><Relationship Id="rId1" Type="http://schemas.openxmlformats.org/officeDocument/2006/relationships/tags" Target="../tags/tag76.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12.xml"/><Relationship Id="rId1" Type="http://schemas.openxmlformats.org/officeDocument/2006/relationships/tags" Target="../tags/tag77.xml"/></Relationships>
</file>

<file path=ppt/slides/_rels/slide24.xml.rels><?xml version="1.0" encoding="UTF-8" standalone="yes"?>
<Relationships xmlns="http://schemas.openxmlformats.org/package/2006/relationships"><Relationship Id="rId3" Type="http://schemas.openxmlformats.org/officeDocument/2006/relationships/tags" Target="../tags/tag80.xml"/><Relationship Id="rId7" Type="http://schemas.openxmlformats.org/officeDocument/2006/relationships/hyperlink" Target="https://www.dhs.wisconsin.gov/evv/index.htm&#160;" TargetMode="External"/><Relationship Id="rId2" Type="http://schemas.openxmlformats.org/officeDocument/2006/relationships/tags" Target="../tags/tag79.xml"/><Relationship Id="rId1" Type="http://schemas.openxmlformats.org/officeDocument/2006/relationships/tags" Target="../tags/tag78.xml"/><Relationship Id="rId6" Type="http://schemas.openxmlformats.org/officeDocument/2006/relationships/hyperlink" Target="mailto:VDXC.ContactEVV@wisconsin.gov" TargetMode="External"/><Relationship Id="rId5" Type="http://schemas.openxmlformats.org/officeDocument/2006/relationships/notesSlide" Target="../notesSlides/notesSlide24.xml"/><Relationship Id="rId4"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12.xml"/><Relationship Id="rId1" Type="http://schemas.openxmlformats.org/officeDocument/2006/relationships/tags" Target="../tags/tag8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tags" Target="../tags/tag27.xml"/></Relationships>
</file>

<file path=ppt/slides/_rels/slide4.xml.rels><?xml version="1.0" encoding="UTF-8" standalone="yes"?>
<Relationships xmlns="http://schemas.openxmlformats.org/package/2006/relationships"><Relationship Id="rId3" Type="http://schemas.openxmlformats.org/officeDocument/2006/relationships/tags" Target="../tags/tag30.xml"/><Relationship Id="rId2" Type="http://schemas.openxmlformats.org/officeDocument/2006/relationships/tags" Target="../tags/tag29.xml"/><Relationship Id="rId1" Type="http://schemas.openxmlformats.org/officeDocument/2006/relationships/tags" Target="../tags/tag28.xml"/><Relationship Id="rId5" Type="http://schemas.openxmlformats.org/officeDocument/2006/relationships/notesSlide" Target="../notesSlides/notesSlide4.xml"/><Relationship Id="rId4"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2.xml"/><Relationship Id="rId1" Type="http://schemas.openxmlformats.org/officeDocument/2006/relationships/tags" Target="../tags/tag31.xml"/></Relationships>
</file>

<file path=ppt/slides/_rels/slide6.xml.rels><?xml version="1.0" encoding="UTF-8" standalone="yes"?>
<Relationships xmlns="http://schemas.openxmlformats.org/package/2006/relationships"><Relationship Id="rId3" Type="http://schemas.openxmlformats.org/officeDocument/2006/relationships/tags" Target="../tags/tag34.xml"/><Relationship Id="rId2" Type="http://schemas.openxmlformats.org/officeDocument/2006/relationships/tags" Target="../tags/tag33.xml"/><Relationship Id="rId1" Type="http://schemas.openxmlformats.org/officeDocument/2006/relationships/tags" Target="../tags/tag32.xml"/><Relationship Id="rId5" Type="http://schemas.openxmlformats.org/officeDocument/2006/relationships/notesSlide" Target="../notesSlides/notesSlide6.xml"/><Relationship Id="rId4"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tags" Target="../tags/tag37.xml"/><Relationship Id="rId2" Type="http://schemas.openxmlformats.org/officeDocument/2006/relationships/tags" Target="../tags/tag36.xml"/><Relationship Id="rId1" Type="http://schemas.openxmlformats.org/officeDocument/2006/relationships/tags" Target="../tags/tag35.xml"/><Relationship Id="rId5" Type="http://schemas.openxmlformats.org/officeDocument/2006/relationships/notesSlide" Target="../notesSlides/notesSlide7.xml"/><Relationship Id="rId4"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tags" Target="../tags/tag40.xml"/><Relationship Id="rId2" Type="http://schemas.openxmlformats.org/officeDocument/2006/relationships/tags" Target="../tags/tag39.xml"/><Relationship Id="rId1" Type="http://schemas.openxmlformats.org/officeDocument/2006/relationships/tags" Target="../tags/tag38.xml"/><Relationship Id="rId5" Type="http://schemas.openxmlformats.org/officeDocument/2006/relationships/notesSlide" Target="../notesSlides/notesSlide8.xml"/><Relationship Id="rId4"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tags" Target="../tags/tag41.xml"/><Relationship Id="rId5" Type="http://schemas.openxmlformats.org/officeDocument/2006/relationships/notesSlide" Target="../notesSlides/notesSlide9.xml"/><Relationship Id="rId4"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custDataLst>
              <p:tags r:id="rId1"/>
            </p:custDataLst>
          </p:nvPr>
        </p:nvSpPr>
        <p:spPr>
          <a:xfrm>
            <a:off x="3433575" y="67216"/>
            <a:ext cx="5388544" cy="3491856"/>
          </a:xfrm>
        </p:spPr>
        <p:txBody>
          <a:bodyPr/>
          <a:lstStyle/>
          <a:p>
            <a:r>
              <a:rPr lang="en-US"/>
              <a:t>Requesting a Fixed Visit Verification Device</a:t>
            </a:r>
          </a:p>
        </p:txBody>
      </p:sp>
    </p:spTree>
    <p:extLst>
      <p:ext uri="{BB962C8B-B14F-4D97-AF65-F5344CB8AC3E}">
        <p14:creationId xmlns:p14="http://schemas.microsoft.com/office/powerpoint/2010/main" val="13757630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custDataLst>
              <p:tags r:id="rId1"/>
            </p:custDataLst>
          </p:nvPr>
        </p:nvSpPr>
        <p:spPr>
          <a:xfrm>
            <a:off x="3433575" y="67216"/>
            <a:ext cx="5388544" cy="3491856"/>
          </a:xfrm>
        </p:spPr>
        <p:txBody>
          <a:bodyPr/>
          <a:lstStyle/>
          <a:p>
            <a:r>
              <a:rPr lang="en-US" dirty="0">
                <a:latin typeface="+mn-lt"/>
              </a:rPr>
              <a:t>How to Request an</a:t>
            </a:r>
            <a:br>
              <a:rPr lang="en-US" dirty="0">
                <a:latin typeface="+mn-lt"/>
              </a:rPr>
            </a:br>
            <a:r>
              <a:rPr lang="en-US" dirty="0">
                <a:latin typeface="+mn-lt"/>
              </a:rPr>
              <a:t>FVV Device</a:t>
            </a:r>
          </a:p>
        </p:txBody>
      </p:sp>
    </p:spTree>
    <p:extLst>
      <p:ext uri="{BB962C8B-B14F-4D97-AF65-F5344CB8AC3E}">
        <p14:creationId xmlns:p14="http://schemas.microsoft.com/office/powerpoint/2010/main" val="29679099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custDataLst>
              <p:tags r:id="rId1"/>
            </p:custDataLst>
          </p:nvPr>
        </p:nvSpPr>
        <p:spPr>
          <a:xfrm>
            <a:off x="0" y="4767263"/>
            <a:ext cx="2133600" cy="273844"/>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43C80DB-1E10-4B42-A90C-FD4E89BD3390}" type="slidenum">
              <a:rPr kumimoji="0" lang="en-US" sz="1200" b="0" i="0" u="none" strike="noStrike" kern="1200" cap="none" spc="0" normalizeH="0" baseline="0" noProof="0" smtClean="0">
                <a:ln>
                  <a:noFill/>
                </a:ln>
                <a:solidFill>
                  <a:prstClr val="white"/>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white"/>
              </a:solidFill>
              <a:effectLst/>
              <a:uLnTx/>
              <a:uFillTx/>
              <a:latin typeface="Arial"/>
              <a:ea typeface="+mn-ea"/>
              <a:cs typeface="+mn-cs"/>
            </a:endParaRPr>
          </a:p>
        </p:txBody>
      </p:sp>
      <p:sp>
        <p:nvSpPr>
          <p:cNvPr id="3" name="Title 2"/>
          <p:cNvSpPr>
            <a:spLocks noGrp="1"/>
          </p:cNvSpPr>
          <p:nvPr>
            <p:ph type="title"/>
            <p:custDataLst>
              <p:tags r:id="rId2"/>
            </p:custDataLst>
          </p:nvPr>
        </p:nvSpPr>
        <p:spPr>
          <a:xfrm>
            <a:off x="457200" y="137160"/>
            <a:ext cx="8229600" cy="1143000"/>
          </a:xfrm>
        </p:spPr>
        <p:txBody>
          <a:bodyPr>
            <a:normAutofit fontScale="90000"/>
          </a:bodyPr>
          <a:lstStyle/>
          <a:p>
            <a:r>
              <a:rPr lang="en-US"/>
              <a:t>How to Request an FVV Device (1)</a:t>
            </a:r>
          </a:p>
        </p:txBody>
      </p:sp>
      <p:sp>
        <p:nvSpPr>
          <p:cNvPr id="5" name="Content Placeholder 4"/>
          <p:cNvSpPr>
            <a:spLocks noGrp="1"/>
          </p:cNvSpPr>
          <p:nvPr>
            <p:ph sz="half" idx="2"/>
            <p:custDataLst>
              <p:tags r:id="rId3"/>
            </p:custDataLst>
          </p:nvPr>
        </p:nvSpPr>
        <p:spPr>
          <a:xfrm>
            <a:off x="457200" y="1280160"/>
            <a:ext cx="5181600" cy="3438144"/>
          </a:xfrm>
        </p:spPr>
        <p:txBody>
          <a:bodyPr/>
          <a:lstStyle/>
          <a:p>
            <a:r>
              <a:rPr lang="en-US" dirty="0"/>
              <a:t>Log in to the </a:t>
            </a:r>
            <a:r>
              <a:rPr lang="en-US" dirty="0" err="1"/>
              <a:t>Sandata</a:t>
            </a:r>
            <a:r>
              <a:rPr lang="en-US" dirty="0"/>
              <a:t> EVV Portal.</a:t>
            </a:r>
          </a:p>
          <a:p>
            <a:r>
              <a:rPr lang="en-US" dirty="0"/>
              <a:t>From the navigation panel, click </a:t>
            </a:r>
            <a:r>
              <a:rPr lang="en-US" b="1" dirty="0"/>
              <a:t>Clients</a:t>
            </a:r>
            <a:r>
              <a:rPr lang="en-US" dirty="0"/>
              <a:t> to access client records. The Client/Program search screen will be displayed.</a:t>
            </a:r>
          </a:p>
          <a:p>
            <a:endParaRPr lang="en-US" dirty="0"/>
          </a:p>
        </p:txBody>
      </p:sp>
      <p:pic>
        <p:nvPicPr>
          <p:cNvPr id="6" name="Picture 5">
            <a:extLst>
              <a:ext uri="{FF2B5EF4-FFF2-40B4-BE49-F238E27FC236}">
                <a16:creationId xmlns:a16="http://schemas.microsoft.com/office/drawing/2014/main" id="{7298179B-15E3-4534-BAEE-307D1185D2D8}"/>
              </a:ext>
            </a:extLst>
          </p:cNvPr>
          <p:cNvPicPr>
            <a:picLocks noChangeAspect="1"/>
          </p:cNvPicPr>
          <p:nvPr/>
        </p:nvPicPr>
        <p:blipFill>
          <a:blip r:embed="rId6"/>
          <a:stretch>
            <a:fillRect/>
          </a:stretch>
        </p:blipFill>
        <p:spPr>
          <a:xfrm>
            <a:off x="6927871" y="1175885"/>
            <a:ext cx="1758929" cy="3656720"/>
          </a:xfrm>
          <a:prstGeom prst="rect">
            <a:avLst/>
          </a:prstGeom>
        </p:spPr>
      </p:pic>
    </p:spTree>
    <p:extLst>
      <p:ext uri="{BB962C8B-B14F-4D97-AF65-F5344CB8AC3E}">
        <p14:creationId xmlns:p14="http://schemas.microsoft.com/office/powerpoint/2010/main" val="42338859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custDataLst>
              <p:tags r:id="rId1"/>
            </p:custDataLst>
          </p:nvPr>
        </p:nvSpPr>
        <p:spPr>
          <a:xfrm>
            <a:off x="0" y="4767263"/>
            <a:ext cx="2133600" cy="273844"/>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43C80DB-1E10-4B42-A90C-FD4E89BD3390}" type="slidenum">
              <a:rPr kumimoji="0" lang="en-US" sz="1200" b="0" i="0" u="none" strike="noStrike" kern="1200" cap="none" spc="0" normalizeH="0" baseline="0" noProof="0" smtClean="0">
                <a:ln>
                  <a:noFill/>
                </a:ln>
                <a:solidFill>
                  <a:prstClr val="white"/>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white"/>
              </a:solidFill>
              <a:effectLst/>
              <a:uLnTx/>
              <a:uFillTx/>
              <a:latin typeface="Arial"/>
              <a:ea typeface="+mn-ea"/>
              <a:cs typeface="+mn-cs"/>
            </a:endParaRPr>
          </a:p>
        </p:txBody>
      </p:sp>
      <p:sp>
        <p:nvSpPr>
          <p:cNvPr id="3" name="Title 2"/>
          <p:cNvSpPr>
            <a:spLocks noGrp="1"/>
          </p:cNvSpPr>
          <p:nvPr>
            <p:ph type="title"/>
            <p:custDataLst>
              <p:tags r:id="rId2"/>
            </p:custDataLst>
          </p:nvPr>
        </p:nvSpPr>
        <p:spPr>
          <a:xfrm>
            <a:off x="457200" y="137160"/>
            <a:ext cx="8229600" cy="1143000"/>
          </a:xfrm>
        </p:spPr>
        <p:txBody>
          <a:bodyPr>
            <a:normAutofit fontScale="90000"/>
          </a:bodyPr>
          <a:lstStyle/>
          <a:p>
            <a:r>
              <a:rPr lang="en-US"/>
              <a:t>How to Request an FVV Device (2)</a:t>
            </a:r>
          </a:p>
        </p:txBody>
      </p:sp>
      <p:sp>
        <p:nvSpPr>
          <p:cNvPr id="5" name="Content Placeholder 4"/>
          <p:cNvSpPr>
            <a:spLocks noGrp="1"/>
          </p:cNvSpPr>
          <p:nvPr>
            <p:ph sz="half" idx="2"/>
            <p:custDataLst>
              <p:tags r:id="rId3"/>
            </p:custDataLst>
          </p:nvPr>
        </p:nvSpPr>
        <p:spPr>
          <a:xfrm>
            <a:off x="457200" y="1280160"/>
            <a:ext cx="8229600" cy="3438144"/>
          </a:xfrm>
        </p:spPr>
        <p:txBody>
          <a:bodyPr/>
          <a:lstStyle/>
          <a:p>
            <a:r>
              <a:rPr lang="en-US"/>
              <a:t>Search for client.</a:t>
            </a:r>
          </a:p>
          <a:p>
            <a:r>
              <a:rPr lang="en-US"/>
              <a:t>Click Edit     next to the desired client name.</a:t>
            </a:r>
          </a:p>
          <a:p>
            <a:endParaRPr lang="en-US"/>
          </a:p>
        </p:txBody>
      </p:sp>
      <p:pic>
        <p:nvPicPr>
          <p:cNvPr id="8" name="Picture 7">
            <a:extLst>
              <a:ext uri="{FF2B5EF4-FFF2-40B4-BE49-F238E27FC236}">
                <a16:creationId xmlns:a16="http://schemas.microsoft.com/office/drawing/2014/main" id="{23D451C6-DE98-49B4-BDA3-73BBE9E3EA5A}"/>
              </a:ext>
            </a:extLst>
          </p:cNvPr>
          <p:cNvPicPr>
            <a:picLocks noChangeAspect="1"/>
          </p:cNvPicPr>
          <p:nvPr/>
        </p:nvPicPr>
        <p:blipFill>
          <a:blip r:embed="rId6"/>
          <a:stretch>
            <a:fillRect/>
          </a:stretch>
        </p:blipFill>
        <p:spPr>
          <a:xfrm>
            <a:off x="1971675" y="1657350"/>
            <a:ext cx="323850" cy="409575"/>
          </a:xfrm>
          <a:prstGeom prst="rect">
            <a:avLst/>
          </a:prstGeom>
        </p:spPr>
      </p:pic>
      <p:pic>
        <p:nvPicPr>
          <p:cNvPr id="9" name="Picture 8">
            <a:extLst>
              <a:ext uri="{FF2B5EF4-FFF2-40B4-BE49-F238E27FC236}">
                <a16:creationId xmlns:a16="http://schemas.microsoft.com/office/drawing/2014/main" id="{6068E018-5579-4121-91B0-2634E1B03031}"/>
              </a:ext>
            </a:extLst>
          </p:cNvPr>
          <p:cNvPicPr>
            <a:picLocks noChangeAspect="1"/>
          </p:cNvPicPr>
          <p:nvPr/>
        </p:nvPicPr>
        <p:blipFill>
          <a:blip r:embed="rId7">
            <a:extLst>
              <a:ext uri="{BEBA8EAE-BF5A-486C-A8C5-ECC9F3942E4B}">
                <a14:imgProps xmlns:a14="http://schemas.microsoft.com/office/drawing/2010/main">
                  <a14:imgLayer r:embed="rId8">
                    <a14:imgEffect>
                      <a14:sharpenSoften amount="55000"/>
                    </a14:imgEffect>
                    <a14:imgEffect>
                      <a14:brightnessContrast bright="-4000" contrast="4000"/>
                    </a14:imgEffect>
                  </a14:imgLayer>
                </a14:imgProps>
              </a:ext>
            </a:extLst>
          </a:blip>
          <a:stretch>
            <a:fillRect/>
          </a:stretch>
        </p:blipFill>
        <p:spPr>
          <a:xfrm>
            <a:off x="1269484" y="2170848"/>
            <a:ext cx="7874516" cy="1944325"/>
          </a:xfrm>
          <a:prstGeom prst="rect">
            <a:avLst/>
          </a:prstGeom>
        </p:spPr>
      </p:pic>
    </p:spTree>
    <p:extLst>
      <p:ext uri="{BB962C8B-B14F-4D97-AF65-F5344CB8AC3E}">
        <p14:creationId xmlns:p14="http://schemas.microsoft.com/office/powerpoint/2010/main" val="26120728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custDataLst>
              <p:tags r:id="rId1"/>
            </p:custDataLst>
          </p:nvPr>
        </p:nvSpPr>
        <p:spPr>
          <a:xfrm>
            <a:off x="0" y="4767263"/>
            <a:ext cx="2133600" cy="273844"/>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43C80DB-1E10-4B42-A90C-FD4E89BD3390}" type="slidenum">
              <a:rPr kumimoji="0" lang="en-US" sz="1200" b="0" i="0" u="none" strike="noStrike" kern="1200" cap="none" spc="0" normalizeH="0" baseline="0" noProof="0" smtClean="0">
                <a:ln>
                  <a:noFill/>
                </a:ln>
                <a:solidFill>
                  <a:prstClr val="white"/>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white"/>
              </a:solidFill>
              <a:effectLst/>
              <a:uLnTx/>
              <a:uFillTx/>
              <a:latin typeface="Arial"/>
              <a:ea typeface="+mn-ea"/>
              <a:cs typeface="+mn-cs"/>
            </a:endParaRPr>
          </a:p>
        </p:txBody>
      </p:sp>
      <p:sp>
        <p:nvSpPr>
          <p:cNvPr id="3" name="Title 2"/>
          <p:cNvSpPr>
            <a:spLocks noGrp="1"/>
          </p:cNvSpPr>
          <p:nvPr>
            <p:ph type="title"/>
            <p:custDataLst>
              <p:tags r:id="rId2"/>
            </p:custDataLst>
          </p:nvPr>
        </p:nvSpPr>
        <p:spPr>
          <a:xfrm>
            <a:off x="381000" y="1"/>
            <a:ext cx="8915400" cy="653142"/>
          </a:xfrm>
        </p:spPr>
        <p:txBody>
          <a:bodyPr>
            <a:normAutofit/>
          </a:bodyPr>
          <a:lstStyle/>
          <a:p>
            <a:r>
              <a:rPr lang="en-US" sz="3600" dirty="0"/>
              <a:t>How to Request an FVV Device (3)</a:t>
            </a:r>
          </a:p>
        </p:txBody>
      </p:sp>
      <p:sp>
        <p:nvSpPr>
          <p:cNvPr id="7" name="Content Placeholder 6">
            <a:extLst>
              <a:ext uri="{FF2B5EF4-FFF2-40B4-BE49-F238E27FC236}">
                <a16:creationId xmlns:a16="http://schemas.microsoft.com/office/drawing/2014/main" id="{934A5E9F-E2FF-4EF1-BB97-BB421CEF0E2A}"/>
              </a:ext>
            </a:extLst>
          </p:cNvPr>
          <p:cNvSpPr>
            <a:spLocks noGrp="1"/>
          </p:cNvSpPr>
          <p:nvPr>
            <p:ph sz="half" idx="2"/>
            <p:custDataLst>
              <p:tags r:id="rId3"/>
            </p:custDataLst>
          </p:nvPr>
        </p:nvSpPr>
        <p:spPr>
          <a:xfrm>
            <a:off x="457200" y="1581148"/>
            <a:ext cx="3810000" cy="2286001"/>
          </a:xfrm>
        </p:spPr>
        <p:txBody>
          <a:bodyPr>
            <a:normAutofit/>
          </a:bodyPr>
          <a:lstStyle/>
          <a:p>
            <a:r>
              <a:rPr lang="en-US"/>
              <a:t>Click </a:t>
            </a:r>
            <a:r>
              <a:rPr lang="en-US" b="1"/>
              <a:t>Request Device</a:t>
            </a:r>
            <a:r>
              <a:rPr lang="en-US"/>
              <a:t>. </a:t>
            </a:r>
          </a:p>
          <a:p>
            <a:endParaRPr lang="en-US"/>
          </a:p>
        </p:txBody>
      </p:sp>
      <p:pic>
        <p:nvPicPr>
          <p:cNvPr id="9" name="Picture 8">
            <a:extLst>
              <a:ext uri="{FF2B5EF4-FFF2-40B4-BE49-F238E27FC236}">
                <a16:creationId xmlns:a16="http://schemas.microsoft.com/office/drawing/2014/main" id="{1097FCA6-8310-4E90-BC1B-BADD348E1117}"/>
              </a:ext>
            </a:extLst>
          </p:cNvPr>
          <p:cNvPicPr>
            <a:picLocks noChangeAspect="1"/>
          </p:cNvPicPr>
          <p:nvPr/>
        </p:nvPicPr>
        <p:blipFill>
          <a:blip r:embed="rId6"/>
          <a:stretch>
            <a:fillRect/>
          </a:stretch>
        </p:blipFill>
        <p:spPr>
          <a:xfrm>
            <a:off x="3870626" y="653143"/>
            <a:ext cx="4718304" cy="3383280"/>
          </a:xfrm>
          <a:prstGeom prst="rect">
            <a:avLst/>
          </a:prstGeom>
        </p:spPr>
      </p:pic>
    </p:spTree>
    <p:extLst>
      <p:ext uri="{BB962C8B-B14F-4D97-AF65-F5344CB8AC3E}">
        <p14:creationId xmlns:p14="http://schemas.microsoft.com/office/powerpoint/2010/main" val="22472170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custDataLst>
              <p:tags r:id="rId1"/>
            </p:custDataLst>
          </p:nvPr>
        </p:nvSpPr>
        <p:spPr>
          <a:xfrm>
            <a:off x="0" y="4767263"/>
            <a:ext cx="2133600" cy="273844"/>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43C80DB-1E10-4B42-A90C-FD4E89BD3390}" type="slidenum">
              <a:rPr kumimoji="0" lang="en-US" sz="1200" b="0" i="0" u="none" strike="noStrike" kern="1200" cap="none" spc="0" normalizeH="0" baseline="0" noProof="0" smtClean="0">
                <a:ln>
                  <a:noFill/>
                </a:ln>
                <a:solidFill>
                  <a:prstClr val="white"/>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white"/>
              </a:solidFill>
              <a:effectLst/>
              <a:uLnTx/>
              <a:uFillTx/>
              <a:latin typeface="Arial"/>
              <a:ea typeface="+mn-ea"/>
              <a:cs typeface="+mn-cs"/>
            </a:endParaRPr>
          </a:p>
        </p:txBody>
      </p:sp>
      <p:sp>
        <p:nvSpPr>
          <p:cNvPr id="3" name="Title 2"/>
          <p:cNvSpPr>
            <a:spLocks noGrp="1"/>
          </p:cNvSpPr>
          <p:nvPr>
            <p:ph type="title"/>
            <p:custDataLst>
              <p:tags r:id="rId2"/>
            </p:custDataLst>
          </p:nvPr>
        </p:nvSpPr>
        <p:spPr>
          <a:xfrm>
            <a:off x="457200" y="74407"/>
            <a:ext cx="8686800" cy="606627"/>
          </a:xfrm>
        </p:spPr>
        <p:txBody>
          <a:bodyPr>
            <a:normAutofit fontScale="90000"/>
          </a:bodyPr>
          <a:lstStyle/>
          <a:p>
            <a:r>
              <a:rPr lang="en-US" sz="3600" dirty="0"/>
              <a:t>How to Request an FVV Device (4)</a:t>
            </a:r>
          </a:p>
        </p:txBody>
      </p:sp>
      <p:sp>
        <p:nvSpPr>
          <p:cNvPr id="7" name="Content Placeholder 6">
            <a:extLst>
              <a:ext uri="{FF2B5EF4-FFF2-40B4-BE49-F238E27FC236}">
                <a16:creationId xmlns:a16="http://schemas.microsoft.com/office/drawing/2014/main" id="{934A5E9F-E2FF-4EF1-BB97-BB421CEF0E2A}"/>
              </a:ext>
            </a:extLst>
          </p:cNvPr>
          <p:cNvSpPr>
            <a:spLocks noGrp="1"/>
          </p:cNvSpPr>
          <p:nvPr>
            <p:ph sz="half" idx="2"/>
            <p:custDataLst>
              <p:tags r:id="rId3"/>
            </p:custDataLst>
          </p:nvPr>
        </p:nvSpPr>
        <p:spPr>
          <a:xfrm>
            <a:off x="457200" y="1581148"/>
            <a:ext cx="3810000" cy="2286001"/>
          </a:xfrm>
        </p:spPr>
        <p:txBody>
          <a:bodyPr>
            <a:normAutofit/>
          </a:bodyPr>
          <a:lstStyle/>
          <a:p>
            <a:r>
              <a:rPr lang="en-US"/>
              <a:t>Select </a:t>
            </a:r>
            <a:r>
              <a:rPr lang="en-US" b="1"/>
              <a:t>FVV Device </a:t>
            </a:r>
            <a:r>
              <a:rPr lang="en-US"/>
              <a:t>from the </a:t>
            </a:r>
            <a:r>
              <a:rPr lang="en-US" b="1"/>
              <a:t>Select Device Type </a:t>
            </a:r>
            <a:r>
              <a:rPr lang="en-US"/>
              <a:t>drop-down menu.</a:t>
            </a:r>
          </a:p>
          <a:p>
            <a:endParaRPr lang="en-US"/>
          </a:p>
        </p:txBody>
      </p:sp>
      <p:pic>
        <p:nvPicPr>
          <p:cNvPr id="8" name="Picture 7">
            <a:extLst>
              <a:ext uri="{FF2B5EF4-FFF2-40B4-BE49-F238E27FC236}">
                <a16:creationId xmlns:a16="http://schemas.microsoft.com/office/drawing/2014/main" id="{0C28D792-87EA-4D27-9625-BF195BBD8632}"/>
              </a:ext>
            </a:extLst>
          </p:cNvPr>
          <p:cNvPicPr>
            <a:picLocks noChangeAspect="1"/>
          </p:cNvPicPr>
          <p:nvPr/>
        </p:nvPicPr>
        <p:blipFill rotWithShape="1">
          <a:blip r:embed="rId6"/>
          <a:srcRect r="1470" b="1591"/>
          <a:stretch/>
        </p:blipFill>
        <p:spPr>
          <a:xfrm>
            <a:off x="3940160" y="610688"/>
            <a:ext cx="4419600" cy="3479998"/>
          </a:xfrm>
          <a:prstGeom prst="rect">
            <a:avLst/>
          </a:prstGeom>
        </p:spPr>
      </p:pic>
    </p:spTree>
    <p:extLst>
      <p:ext uri="{BB962C8B-B14F-4D97-AF65-F5344CB8AC3E}">
        <p14:creationId xmlns:p14="http://schemas.microsoft.com/office/powerpoint/2010/main" val="5392592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custDataLst>
              <p:tags r:id="rId1"/>
            </p:custDataLst>
          </p:nvPr>
        </p:nvSpPr>
        <p:spPr>
          <a:xfrm>
            <a:off x="0" y="4767263"/>
            <a:ext cx="2133600" cy="273844"/>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43C80DB-1E10-4B42-A90C-FD4E89BD3390}" type="slidenum">
              <a:rPr kumimoji="0" lang="en-US" sz="1200" b="0" i="0" u="none" strike="noStrike" kern="1200" cap="none" spc="0" normalizeH="0" baseline="0" noProof="0" smtClean="0">
                <a:ln>
                  <a:noFill/>
                </a:ln>
                <a:solidFill>
                  <a:prstClr val="white"/>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white"/>
              </a:solidFill>
              <a:effectLst/>
              <a:uLnTx/>
              <a:uFillTx/>
              <a:latin typeface="Arial"/>
              <a:ea typeface="+mn-ea"/>
              <a:cs typeface="+mn-cs"/>
            </a:endParaRPr>
          </a:p>
        </p:txBody>
      </p:sp>
      <p:sp>
        <p:nvSpPr>
          <p:cNvPr id="3" name="Title 2"/>
          <p:cNvSpPr>
            <a:spLocks noGrp="1"/>
          </p:cNvSpPr>
          <p:nvPr>
            <p:ph type="title"/>
            <p:custDataLst>
              <p:tags r:id="rId2"/>
            </p:custDataLst>
          </p:nvPr>
        </p:nvSpPr>
        <p:spPr>
          <a:xfrm>
            <a:off x="408214" y="15259"/>
            <a:ext cx="8686800" cy="688829"/>
          </a:xfrm>
        </p:spPr>
        <p:txBody>
          <a:bodyPr>
            <a:normAutofit/>
          </a:bodyPr>
          <a:lstStyle/>
          <a:p>
            <a:r>
              <a:rPr lang="en-US" sz="3600" dirty="0"/>
              <a:t>How to Request an FVV Device (5)</a:t>
            </a:r>
          </a:p>
        </p:txBody>
      </p:sp>
      <p:sp>
        <p:nvSpPr>
          <p:cNvPr id="7" name="Content Placeholder 6">
            <a:extLst>
              <a:ext uri="{FF2B5EF4-FFF2-40B4-BE49-F238E27FC236}">
                <a16:creationId xmlns:a16="http://schemas.microsoft.com/office/drawing/2014/main" id="{934A5E9F-E2FF-4EF1-BB97-BB421CEF0E2A}"/>
              </a:ext>
            </a:extLst>
          </p:cNvPr>
          <p:cNvSpPr>
            <a:spLocks noGrp="1"/>
          </p:cNvSpPr>
          <p:nvPr>
            <p:ph sz="half" idx="2"/>
            <p:custDataLst>
              <p:tags r:id="rId3"/>
            </p:custDataLst>
          </p:nvPr>
        </p:nvSpPr>
        <p:spPr>
          <a:xfrm>
            <a:off x="457200" y="1123950"/>
            <a:ext cx="3810000" cy="3581400"/>
          </a:xfrm>
        </p:spPr>
        <p:txBody>
          <a:bodyPr>
            <a:normAutofit/>
          </a:bodyPr>
          <a:lstStyle/>
          <a:p>
            <a:pPr marL="0" indent="0">
              <a:buNone/>
            </a:pPr>
            <a:endParaRPr lang="en-US" dirty="0"/>
          </a:p>
          <a:p>
            <a:r>
              <a:rPr lang="en-US" dirty="0"/>
              <a:t>Click the </a:t>
            </a:r>
            <a:r>
              <a:rPr lang="en-US" b="1" dirty="0"/>
              <a:t>FVV Device Attestation Notice</a:t>
            </a:r>
            <a:r>
              <a:rPr lang="en-US" dirty="0"/>
              <a:t> title to view the FVV conditions and select </a:t>
            </a:r>
            <a:r>
              <a:rPr lang="en-US" b="1" dirty="0"/>
              <a:t>Accept</a:t>
            </a:r>
            <a:r>
              <a:rPr lang="en-US" dirty="0"/>
              <a:t>.</a:t>
            </a:r>
          </a:p>
          <a:p>
            <a:r>
              <a:rPr lang="en-US" dirty="0"/>
              <a:t>Check the </a:t>
            </a:r>
            <a:r>
              <a:rPr lang="en-US" b="1" dirty="0"/>
              <a:t>FVV Device Attestation Notice </a:t>
            </a:r>
            <a:r>
              <a:rPr lang="en-US" dirty="0"/>
              <a:t>box to attest to the conditions</a:t>
            </a:r>
          </a:p>
          <a:p>
            <a:endParaRPr lang="en-US" dirty="0"/>
          </a:p>
        </p:txBody>
      </p:sp>
      <p:pic>
        <p:nvPicPr>
          <p:cNvPr id="9" name="Picture 8">
            <a:extLst>
              <a:ext uri="{FF2B5EF4-FFF2-40B4-BE49-F238E27FC236}">
                <a16:creationId xmlns:a16="http://schemas.microsoft.com/office/drawing/2014/main" id="{F4EBBCB1-184B-4ACC-BC0F-6D91EF42DC7B}"/>
              </a:ext>
            </a:extLst>
          </p:cNvPr>
          <p:cNvPicPr>
            <a:picLocks noChangeAspect="1"/>
          </p:cNvPicPr>
          <p:nvPr/>
        </p:nvPicPr>
        <p:blipFill rotWithShape="1">
          <a:blip r:embed="rId6"/>
          <a:srcRect r="1151" b="2376"/>
          <a:stretch/>
        </p:blipFill>
        <p:spPr>
          <a:xfrm>
            <a:off x="4400552" y="1666491"/>
            <a:ext cx="4286248" cy="2138369"/>
          </a:xfrm>
          <a:prstGeom prst="rect">
            <a:avLst/>
          </a:prstGeom>
        </p:spPr>
      </p:pic>
      <p:pic>
        <p:nvPicPr>
          <p:cNvPr id="10" name="Picture 9">
            <a:extLst>
              <a:ext uri="{FF2B5EF4-FFF2-40B4-BE49-F238E27FC236}">
                <a16:creationId xmlns:a16="http://schemas.microsoft.com/office/drawing/2014/main" id="{D12EB98D-F16F-4837-A9A0-FDAB93AEA8A7}"/>
              </a:ext>
            </a:extLst>
          </p:cNvPr>
          <p:cNvPicPr>
            <a:picLocks noChangeAspect="1"/>
          </p:cNvPicPr>
          <p:nvPr/>
        </p:nvPicPr>
        <p:blipFill>
          <a:blip r:embed="rId7"/>
          <a:stretch>
            <a:fillRect/>
          </a:stretch>
        </p:blipFill>
        <p:spPr>
          <a:xfrm>
            <a:off x="5002466" y="704088"/>
            <a:ext cx="3275027" cy="885759"/>
          </a:xfrm>
          <a:prstGeom prst="rect">
            <a:avLst/>
          </a:prstGeom>
        </p:spPr>
      </p:pic>
    </p:spTree>
    <p:extLst>
      <p:ext uri="{BB962C8B-B14F-4D97-AF65-F5344CB8AC3E}">
        <p14:creationId xmlns:p14="http://schemas.microsoft.com/office/powerpoint/2010/main" val="41163994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custDataLst>
              <p:tags r:id="rId1"/>
            </p:custDataLst>
          </p:nvPr>
        </p:nvSpPr>
        <p:spPr>
          <a:xfrm>
            <a:off x="0" y="4767263"/>
            <a:ext cx="2133600" cy="273844"/>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43C80DB-1E10-4B42-A90C-FD4E89BD3390}" type="slidenum">
              <a:rPr kumimoji="0" lang="en-US" sz="1200" b="0" i="0" u="none" strike="noStrike" kern="1200" cap="none" spc="0" normalizeH="0" baseline="0" noProof="0" smtClean="0">
                <a:ln>
                  <a:noFill/>
                </a:ln>
                <a:solidFill>
                  <a:prstClr val="white"/>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white"/>
              </a:solidFill>
              <a:effectLst/>
              <a:uLnTx/>
              <a:uFillTx/>
              <a:latin typeface="Arial"/>
              <a:ea typeface="+mn-ea"/>
              <a:cs typeface="+mn-cs"/>
            </a:endParaRPr>
          </a:p>
        </p:txBody>
      </p:sp>
      <p:sp>
        <p:nvSpPr>
          <p:cNvPr id="3" name="Title 2"/>
          <p:cNvSpPr>
            <a:spLocks noGrp="1"/>
          </p:cNvSpPr>
          <p:nvPr>
            <p:ph type="title"/>
            <p:custDataLst>
              <p:tags r:id="rId2"/>
            </p:custDataLst>
          </p:nvPr>
        </p:nvSpPr>
        <p:spPr>
          <a:xfrm>
            <a:off x="457200" y="74406"/>
            <a:ext cx="8229600" cy="686641"/>
          </a:xfrm>
        </p:spPr>
        <p:txBody>
          <a:bodyPr>
            <a:normAutofit/>
          </a:bodyPr>
          <a:lstStyle/>
          <a:p>
            <a:r>
              <a:rPr lang="en-US" sz="3600" dirty="0"/>
              <a:t>How to Request an FVV Device (6)</a:t>
            </a:r>
          </a:p>
        </p:txBody>
      </p:sp>
      <p:sp>
        <p:nvSpPr>
          <p:cNvPr id="7" name="Content Placeholder 6">
            <a:extLst>
              <a:ext uri="{FF2B5EF4-FFF2-40B4-BE49-F238E27FC236}">
                <a16:creationId xmlns:a16="http://schemas.microsoft.com/office/drawing/2014/main" id="{934A5E9F-E2FF-4EF1-BB97-BB421CEF0E2A}"/>
              </a:ext>
            </a:extLst>
          </p:cNvPr>
          <p:cNvSpPr>
            <a:spLocks noGrp="1"/>
          </p:cNvSpPr>
          <p:nvPr>
            <p:ph sz="half" idx="2"/>
            <p:custDataLst>
              <p:tags r:id="rId3"/>
            </p:custDataLst>
          </p:nvPr>
        </p:nvSpPr>
        <p:spPr>
          <a:xfrm>
            <a:off x="457199" y="1033272"/>
            <a:ext cx="4108812" cy="3672078"/>
          </a:xfrm>
        </p:spPr>
        <p:txBody>
          <a:bodyPr>
            <a:normAutofit/>
          </a:bodyPr>
          <a:lstStyle/>
          <a:p>
            <a:r>
              <a:rPr lang="en-US" dirty="0"/>
              <a:t>Verify the address for mailing. </a:t>
            </a:r>
          </a:p>
          <a:p>
            <a:r>
              <a:rPr lang="en-US" dirty="0"/>
              <a:t>If the address is incorrect, go back to the</a:t>
            </a:r>
            <a:r>
              <a:rPr lang="en-US" b="1" dirty="0"/>
              <a:t> Edit Client </a:t>
            </a:r>
            <a:r>
              <a:rPr lang="en-US" dirty="0"/>
              <a:t>screen and add a new address. The new address will now show as an option to select in the </a:t>
            </a:r>
            <a:r>
              <a:rPr lang="en-US" b="1" dirty="0"/>
              <a:t>Request Device</a:t>
            </a:r>
            <a:r>
              <a:rPr lang="en-US" dirty="0"/>
              <a:t> screen. </a:t>
            </a:r>
          </a:p>
          <a:p>
            <a:endParaRPr lang="en-US" dirty="0"/>
          </a:p>
        </p:txBody>
      </p:sp>
      <p:pic>
        <p:nvPicPr>
          <p:cNvPr id="8" name="Picture 7">
            <a:extLst>
              <a:ext uri="{FF2B5EF4-FFF2-40B4-BE49-F238E27FC236}">
                <a16:creationId xmlns:a16="http://schemas.microsoft.com/office/drawing/2014/main" id="{F0BA6C97-5AA7-4842-8B63-C8101B850A67}"/>
              </a:ext>
            </a:extLst>
          </p:cNvPr>
          <p:cNvPicPr>
            <a:picLocks noChangeAspect="1"/>
          </p:cNvPicPr>
          <p:nvPr/>
        </p:nvPicPr>
        <p:blipFill>
          <a:blip r:embed="rId6"/>
          <a:stretch>
            <a:fillRect/>
          </a:stretch>
        </p:blipFill>
        <p:spPr>
          <a:xfrm>
            <a:off x="4577991" y="642090"/>
            <a:ext cx="4108812" cy="3330224"/>
          </a:xfrm>
          <a:prstGeom prst="rect">
            <a:avLst/>
          </a:prstGeom>
        </p:spPr>
      </p:pic>
    </p:spTree>
    <p:extLst>
      <p:ext uri="{BB962C8B-B14F-4D97-AF65-F5344CB8AC3E}">
        <p14:creationId xmlns:p14="http://schemas.microsoft.com/office/powerpoint/2010/main" val="2295378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custDataLst>
              <p:tags r:id="rId1"/>
            </p:custDataLst>
          </p:nvPr>
        </p:nvSpPr>
        <p:spPr>
          <a:xfrm>
            <a:off x="0" y="4767263"/>
            <a:ext cx="2133600" cy="273844"/>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43C80DB-1E10-4B42-A90C-FD4E89BD3390}" type="slidenum">
              <a:rPr kumimoji="0" lang="en-US" sz="1200" b="0" i="0" u="none" strike="noStrike" kern="1200" cap="none" spc="0" normalizeH="0" baseline="0" noProof="0" smtClean="0">
                <a:ln>
                  <a:noFill/>
                </a:ln>
                <a:solidFill>
                  <a:prstClr val="white"/>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white"/>
              </a:solidFill>
              <a:effectLst/>
              <a:uLnTx/>
              <a:uFillTx/>
              <a:latin typeface="Arial"/>
              <a:ea typeface="+mn-ea"/>
              <a:cs typeface="+mn-cs"/>
            </a:endParaRPr>
          </a:p>
        </p:txBody>
      </p:sp>
      <p:sp>
        <p:nvSpPr>
          <p:cNvPr id="3" name="Title 2"/>
          <p:cNvSpPr>
            <a:spLocks noGrp="1"/>
          </p:cNvSpPr>
          <p:nvPr>
            <p:ph type="title"/>
            <p:custDataLst>
              <p:tags r:id="rId2"/>
            </p:custDataLst>
          </p:nvPr>
        </p:nvSpPr>
        <p:spPr>
          <a:xfrm>
            <a:off x="457200" y="74407"/>
            <a:ext cx="8567928" cy="1205754"/>
          </a:xfrm>
        </p:spPr>
        <p:txBody>
          <a:bodyPr>
            <a:normAutofit fontScale="90000"/>
          </a:bodyPr>
          <a:lstStyle/>
          <a:p>
            <a:r>
              <a:rPr lang="en-US" dirty="0"/>
              <a:t>How to Request an FVV </a:t>
            </a:r>
            <a:br>
              <a:rPr lang="en-US" dirty="0"/>
            </a:br>
            <a:r>
              <a:rPr lang="en-US" dirty="0"/>
              <a:t>Device (7)</a:t>
            </a:r>
          </a:p>
        </p:txBody>
      </p:sp>
      <p:sp>
        <p:nvSpPr>
          <p:cNvPr id="7" name="Content Placeholder 6">
            <a:extLst>
              <a:ext uri="{FF2B5EF4-FFF2-40B4-BE49-F238E27FC236}">
                <a16:creationId xmlns:a16="http://schemas.microsoft.com/office/drawing/2014/main" id="{934A5E9F-E2FF-4EF1-BB97-BB421CEF0E2A}"/>
              </a:ext>
            </a:extLst>
          </p:cNvPr>
          <p:cNvSpPr>
            <a:spLocks noGrp="1"/>
          </p:cNvSpPr>
          <p:nvPr>
            <p:ph sz="half" idx="2"/>
            <p:custDataLst>
              <p:tags r:id="rId3"/>
            </p:custDataLst>
          </p:nvPr>
        </p:nvSpPr>
        <p:spPr>
          <a:xfrm>
            <a:off x="457199" y="1581148"/>
            <a:ext cx="4108812" cy="3124202"/>
          </a:xfrm>
        </p:spPr>
        <p:txBody>
          <a:bodyPr>
            <a:normAutofit/>
          </a:bodyPr>
          <a:lstStyle/>
          <a:p>
            <a:r>
              <a:rPr lang="en-US"/>
              <a:t>Click </a:t>
            </a:r>
            <a:r>
              <a:rPr lang="en-US" b="1"/>
              <a:t>Complete Device Request</a:t>
            </a:r>
            <a:r>
              <a:rPr lang="en-US"/>
              <a:t>. </a:t>
            </a:r>
          </a:p>
          <a:p>
            <a:endParaRPr lang="en-US"/>
          </a:p>
        </p:txBody>
      </p:sp>
      <p:pic>
        <p:nvPicPr>
          <p:cNvPr id="6" name="Picture 5">
            <a:extLst>
              <a:ext uri="{FF2B5EF4-FFF2-40B4-BE49-F238E27FC236}">
                <a16:creationId xmlns:a16="http://schemas.microsoft.com/office/drawing/2014/main" id="{18F199B4-E89F-4884-922B-6A661E39AA93}"/>
              </a:ext>
            </a:extLst>
          </p:cNvPr>
          <p:cNvPicPr>
            <a:picLocks noChangeAspect="1"/>
          </p:cNvPicPr>
          <p:nvPr/>
        </p:nvPicPr>
        <p:blipFill rotWithShape="1">
          <a:blip r:embed="rId6"/>
          <a:srcRect l="-1" r="1027"/>
          <a:stretch/>
        </p:blipFill>
        <p:spPr>
          <a:xfrm>
            <a:off x="4276344" y="677284"/>
            <a:ext cx="4292512" cy="3416077"/>
          </a:xfrm>
          <a:prstGeom prst="rect">
            <a:avLst/>
          </a:prstGeom>
        </p:spPr>
      </p:pic>
    </p:spTree>
    <p:extLst>
      <p:ext uri="{BB962C8B-B14F-4D97-AF65-F5344CB8AC3E}">
        <p14:creationId xmlns:p14="http://schemas.microsoft.com/office/powerpoint/2010/main" val="14851258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custDataLst>
              <p:tags r:id="rId1"/>
            </p:custDataLst>
          </p:nvPr>
        </p:nvSpPr>
        <p:spPr>
          <a:xfrm>
            <a:off x="0" y="4767263"/>
            <a:ext cx="2133600" cy="273844"/>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43C80DB-1E10-4B42-A90C-FD4E89BD3390}" type="slidenum">
              <a:rPr kumimoji="0" lang="en-US" sz="1200" b="0" i="0" u="none" strike="noStrike" kern="1200" cap="none" spc="0" normalizeH="0" baseline="0" noProof="0" smtClean="0">
                <a:ln>
                  <a:noFill/>
                </a:ln>
                <a:solidFill>
                  <a:prstClr val="white"/>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white"/>
              </a:solidFill>
              <a:effectLst/>
              <a:uLnTx/>
              <a:uFillTx/>
              <a:latin typeface="Arial"/>
              <a:ea typeface="+mn-ea"/>
              <a:cs typeface="+mn-cs"/>
            </a:endParaRPr>
          </a:p>
        </p:txBody>
      </p:sp>
      <p:sp>
        <p:nvSpPr>
          <p:cNvPr id="3" name="Title 2"/>
          <p:cNvSpPr>
            <a:spLocks noGrp="1"/>
          </p:cNvSpPr>
          <p:nvPr>
            <p:ph type="title"/>
            <p:custDataLst>
              <p:tags r:id="rId2"/>
            </p:custDataLst>
          </p:nvPr>
        </p:nvSpPr>
        <p:spPr>
          <a:xfrm>
            <a:off x="457200" y="74406"/>
            <a:ext cx="8229600" cy="1506743"/>
          </a:xfrm>
        </p:spPr>
        <p:txBody>
          <a:bodyPr>
            <a:normAutofit/>
          </a:bodyPr>
          <a:lstStyle/>
          <a:p>
            <a:r>
              <a:rPr lang="en-US"/>
              <a:t>How to Request an FVV </a:t>
            </a:r>
            <a:br>
              <a:rPr lang="en-US"/>
            </a:br>
            <a:r>
              <a:rPr lang="en-US"/>
              <a:t>Device (8)</a:t>
            </a:r>
          </a:p>
        </p:txBody>
      </p:sp>
      <p:sp>
        <p:nvSpPr>
          <p:cNvPr id="7" name="Content Placeholder 6">
            <a:extLst>
              <a:ext uri="{FF2B5EF4-FFF2-40B4-BE49-F238E27FC236}">
                <a16:creationId xmlns:a16="http://schemas.microsoft.com/office/drawing/2014/main" id="{934A5E9F-E2FF-4EF1-BB97-BB421CEF0E2A}"/>
              </a:ext>
            </a:extLst>
          </p:cNvPr>
          <p:cNvSpPr>
            <a:spLocks noGrp="1"/>
          </p:cNvSpPr>
          <p:nvPr>
            <p:ph sz="half" idx="2"/>
            <p:custDataLst>
              <p:tags r:id="rId3"/>
            </p:custDataLst>
          </p:nvPr>
        </p:nvSpPr>
        <p:spPr>
          <a:xfrm>
            <a:off x="457199" y="1581148"/>
            <a:ext cx="3124201" cy="3124202"/>
          </a:xfrm>
        </p:spPr>
        <p:txBody>
          <a:bodyPr>
            <a:normAutofit/>
          </a:bodyPr>
          <a:lstStyle/>
          <a:p>
            <a:r>
              <a:rPr lang="en-US"/>
              <a:t>Click </a:t>
            </a:r>
            <a:r>
              <a:rPr lang="en-US" b="1"/>
              <a:t>OK</a:t>
            </a:r>
            <a:r>
              <a:rPr lang="en-US"/>
              <a:t> to confirm the request.</a:t>
            </a:r>
          </a:p>
          <a:p>
            <a:r>
              <a:rPr lang="en-US"/>
              <a:t>Click </a:t>
            </a:r>
            <a:r>
              <a:rPr lang="en-US" b="1"/>
              <a:t>OK</a:t>
            </a:r>
            <a:r>
              <a:rPr lang="en-US"/>
              <a:t> on the next screen to finish the process. </a:t>
            </a:r>
          </a:p>
          <a:p>
            <a:endParaRPr lang="en-US"/>
          </a:p>
        </p:txBody>
      </p:sp>
      <p:grpSp>
        <p:nvGrpSpPr>
          <p:cNvPr id="8" name="Group 7">
            <a:extLst>
              <a:ext uri="{FF2B5EF4-FFF2-40B4-BE49-F238E27FC236}">
                <a16:creationId xmlns:a16="http://schemas.microsoft.com/office/drawing/2014/main" id="{D8319A67-1E84-4F39-A824-90D49DCD4D60}"/>
              </a:ext>
            </a:extLst>
          </p:cNvPr>
          <p:cNvGrpSpPr/>
          <p:nvPr/>
        </p:nvGrpSpPr>
        <p:grpSpPr>
          <a:xfrm>
            <a:off x="3828345" y="1669561"/>
            <a:ext cx="4858455" cy="1863311"/>
            <a:chOff x="4687502" y="1762044"/>
            <a:chExt cx="6237754" cy="2372576"/>
          </a:xfrm>
          <a:noFill/>
        </p:grpSpPr>
        <p:pic>
          <p:nvPicPr>
            <p:cNvPr id="10" name="Picture 9">
              <a:extLst>
                <a:ext uri="{FF2B5EF4-FFF2-40B4-BE49-F238E27FC236}">
                  <a16:creationId xmlns:a16="http://schemas.microsoft.com/office/drawing/2014/main" id="{085683A9-753C-4A48-B015-C5B9994BE538}"/>
                </a:ext>
              </a:extLst>
            </p:cNvPr>
            <p:cNvPicPr>
              <a:picLocks noChangeAspect="1"/>
            </p:cNvPicPr>
            <p:nvPr/>
          </p:nvPicPr>
          <p:blipFill>
            <a:blip r:embed="rId6">
              <a:extLst>
                <a:ext uri="{BEBA8EAE-BF5A-486C-A8C5-ECC9F3942E4B}">
                  <a14:imgProps xmlns:a14="http://schemas.microsoft.com/office/drawing/2010/main">
                    <a14:imgLayer r:embed="rId7">
                      <a14:imgEffect>
                        <a14:sharpenSoften amount="55000"/>
                      </a14:imgEffect>
                      <a14:imgEffect>
                        <a14:brightnessContrast bright="-4000" contrast="4000"/>
                      </a14:imgEffect>
                    </a14:imgLayer>
                  </a14:imgProps>
                </a:ext>
              </a:extLst>
            </a:blip>
            <a:stretch>
              <a:fillRect/>
            </a:stretch>
          </p:blipFill>
          <p:spPr>
            <a:xfrm>
              <a:off x="4687502" y="1762044"/>
              <a:ext cx="6237754" cy="1269636"/>
            </a:xfrm>
            <a:prstGeom prst="rect">
              <a:avLst/>
            </a:prstGeom>
            <a:grpFill/>
          </p:spPr>
        </p:pic>
        <p:pic>
          <p:nvPicPr>
            <p:cNvPr id="11" name="Picture 10">
              <a:extLst>
                <a:ext uri="{FF2B5EF4-FFF2-40B4-BE49-F238E27FC236}">
                  <a16:creationId xmlns:a16="http://schemas.microsoft.com/office/drawing/2014/main" id="{CCC93908-0DC7-428E-94B0-F847BE44EC15}"/>
                </a:ext>
              </a:extLst>
            </p:cNvPr>
            <p:cNvPicPr>
              <a:picLocks noChangeAspect="1"/>
            </p:cNvPicPr>
            <p:nvPr/>
          </p:nvPicPr>
          <p:blipFill>
            <a:blip r:embed="rId8">
              <a:extLst>
                <a:ext uri="{BEBA8EAE-BF5A-486C-A8C5-ECC9F3942E4B}">
                  <a14:imgProps xmlns:a14="http://schemas.microsoft.com/office/drawing/2010/main">
                    <a14:imgLayer r:embed="rId9">
                      <a14:imgEffect>
                        <a14:sharpenSoften amount="55000"/>
                      </a14:imgEffect>
                      <a14:imgEffect>
                        <a14:brightnessContrast bright="-4000" contrast="4000"/>
                      </a14:imgEffect>
                    </a14:imgLayer>
                  </a14:imgProps>
                </a:ext>
              </a:extLst>
            </a:blip>
            <a:stretch>
              <a:fillRect/>
            </a:stretch>
          </p:blipFill>
          <p:spPr>
            <a:xfrm>
              <a:off x="4687502" y="3319487"/>
              <a:ext cx="6237754" cy="815133"/>
            </a:xfrm>
            <a:prstGeom prst="rect">
              <a:avLst/>
            </a:prstGeom>
            <a:grpFill/>
          </p:spPr>
        </p:pic>
      </p:grpSp>
    </p:spTree>
    <p:extLst>
      <p:ext uri="{BB962C8B-B14F-4D97-AF65-F5344CB8AC3E}">
        <p14:creationId xmlns:p14="http://schemas.microsoft.com/office/powerpoint/2010/main" val="35617296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custDataLst>
              <p:tags r:id="rId1"/>
            </p:custDataLst>
          </p:nvPr>
        </p:nvSpPr>
        <p:spPr>
          <a:xfrm>
            <a:off x="3433575" y="67216"/>
            <a:ext cx="5388544" cy="2885534"/>
          </a:xfrm>
        </p:spPr>
        <p:txBody>
          <a:bodyPr/>
          <a:lstStyle/>
          <a:p>
            <a:r>
              <a:rPr lang="en-US" dirty="0"/>
              <a:t>FVV Device Information</a:t>
            </a:r>
            <a:endParaRPr lang="en-US" dirty="0">
              <a:latin typeface="+mn-lt"/>
            </a:endParaRPr>
          </a:p>
        </p:txBody>
      </p:sp>
    </p:spTree>
    <p:extLst>
      <p:ext uri="{BB962C8B-B14F-4D97-AF65-F5344CB8AC3E}">
        <p14:creationId xmlns:p14="http://schemas.microsoft.com/office/powerpoint/2010/main" val="26361534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custDataLst>
              <p:tags r:id="rId1"/>
            </p:custDataLst>
          </p:nvPr>
        </p:nvSpPr>
        <p:spPr>
          <a:xfrm>
            <a:off x="0" y="4767263"/>
            <a:ext cx="2133600" cy="273844"/>
          </a:xfrm>
        </p:spPr>
        <p:txBody>
          <a:bodyPr/>
          <a:lstStyle/>
          <a:p>
            <a:fld id="{A43C80DB-1E10-4B42-A90C-FD4E89BD3390}" type="slidenum">
              <a:rPr lang="en-US" smtClean="0"/>
              <a:t>2</a:t>
            </a:fld>
            <a:endParaRPr lang="en-US"/>
          </a:p>
        </p:txBody>
      </p:sp>
      <p:sp>
        <p:nvSpPr>
          <p:cNvPr id="3" name="Title 2"/>
          <p:cNvSpPr>
            <a:spLocks noGrp="1"/>
          </p:cNvSpPr>
          <p:nvPr>
            <p:ph type="title"/>
            <p:custDataLst>
              <p:tags r:id="rId2"/>
            </p:custDataLst>
          </p:nvPr>
        </p:nvSpPr>
        <p:spPr>
          <a:xfrm>
            <a:off x="457200" y="137160"/>
            <a:ext cx="8229600" cy="1143000"/>
          </a:xfrm>
        </p:spPr>
        <p:txBody>
          <a:bodyPr>
            <a:normAutofit/>
          </a:bodyPr>
          <a:lstStyle/>
          <a:p>
            <a:r>
              <a:rPr lang="en-US"/>
              <a:t>Agenda</a:t>
            </a:r>
          </a:p>
        </p:txBody>
      </p:sp>
      <p:sp>
        <p:nvSpPr>
          <p:cNvPr id="7" name="Content Placeholder 6">
            <a:extLst>
              <a:ext uri="{FF2B5EF4-FFF2-40B4-BE49-F238E27FC236}">
                <a16:creationId xmlns:a16="http://schemas.microsoft.com/office/drawing/2014/main" id="{934A5E9F-E2FF-4EF1-BB97-BB421CEF0E2A}"/>
              </a:ext>
            </a:extLst>
          </p:cNvPr>
          <p:cNvSpPr>
            <a:spLocks noGrp="1"/>
          </p:cNvSpPr>
          <p:nvPr>
            <p:ph sz="half" idx="2"/>
            <p:custDataLst>
              <p:tags r:id="rId3"/>
            </p:custDataLst>
          </p:nvPr>
        </p:nvSpPr>
        <p:spPr>
          <a:xfrm>
            <a:off x="457200" y="1280160"/>
            <a:ext cx="8382000" cy="3438144"/>
          </a:xfrm>
        </p:spPr>
        <p:txBody>
          <a:bodyPr/>
          <a:lstStyle/>
          <a:p>
            <a:r>
              <a:rPr lang="en-US" dirty="0"/>
              <a:t>Fixed Visit Verification (FVV) Overview</a:t>
            </a:r>
          </a:p>
          <a:p>
            <a:r>
              <a:rPr lang="en-US" dirty="0"/>
              <a:t>FVV Requirements</a:t>
            </a:r>
          </a:p>
          <a:p>
            <a:r>
              <a:rPr lang="en-US" dirty="0"/>
              <a:t>How to Request an FVV Device</a:t>
            </a:r>
          </a:p>
          <a:p>
            <a:r>
              <a:rPr lang="en-US" dirty="0"/>
              <a:t>FVV Device Information</a:t>
            </a:r>
          </a:p>
          <a:p>
            <a:r>
              <a:rPr lang="en-US" dirty="0"/>
              <a:t>How to Request FVV Device Demonstration</a:t>
            </a:r>
          </a:p>
          <a:p>
            <a:r>
              <a:rPr lang="en-US" dirty="0"/>
              <a:t>Resources</a:t>
            </a:r>
          </a:p>
          <a:p>
            <a:endParaRPr lang="en-US" dirty="0"/>
          </a:p>
        </p:txBody>
      </p:sp>
    </p:spTree>
    <p:extLst>
      <p:ext uri="{BB962C8B-B14F-4D97-AF65-F5344CB8AC3E}">
        <p14:creationId xmlns:p14="http://schemas.microsoft.com/office/powerpoint/2010/main" val="27728832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custDataLst>
              <p:tags r:id="rId1"/>
            </p:custDataLst>
          </p:nvPr>
        </p:nvSpPr>
        <p:spPr>
          <a:xfrm>
            <a:off x="0" y="4767263"/>
            <a:ext cx="2133600" cy="273844"/>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43C80DB-1E10-4B42-A90C-FD4E89BD3390}" type="slidenum">
              <a:rPr kumimoji="0" lang="en-US" sz="1200" b="0" i="0" u="none" strike="noStrike" kern="1200" cap="none" spc="0" normalizeH="0" baseline="0" noProof="0" smtClean="0">
                <a:ln>
                  <a:noFill/>
                </a:ln>
                <a:solidFill>
                  <a:prstClr val="white"/>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white"/>
              </a:solidFill>
              <a:effectLst/>
              <a:uLnTx/>
              <a:uFillTx/>
              <a:latin typeface="Arial"/>
              <a:ea typeface="+mn-ea"/>
              <a:cs typeface="+mn-cs"/>
            </a:endParaRPr>
          </a:p>
        </p:txBody>
      </p:sp>
      <p:sp>
        <p:nvSpPr>
          <p:cNvPr id="3" name="Title 2"/>
          <p:cNvSpPr>
            <a:spLocks noGrp="1"/>
          </p:cNvSpPr>
          <p:nvPr>
            <p:ph type="title"/>
            <p:custDataLst>
              <p:tags r:id="rId2"/>
            </p:custDataLst>
          </p:nvPr>
        </p:nvSpPr>
        <p:spPr>
          <a:xfrm>
            <a:off x="457200" y="74406"/>
            <a:ext cx="8229600" cy="1023351"/>
          </a:xfrm>
        </p:spPr>
        <p:txBody>
          <a:bodyPr>
            <a:normAutofit/>
          </a:bodyPr>
          <a:lstStyle/>
          <a:p>
            <a:r>
              <a:rPr lang="en-US"/>
              <a:t>FVV Device Information(1)</a:t>
            </a:r>
          </a:p>
        </p:txBody>
      </p:sp>
      <p:sp>
        <p:nvSpPr>
          <p:cNvPr id="7" name="Content Placeholder 6">
            <a:extLst>
              <a:ext uri="{FF2B5EF4-FFF2-40B4-BE49-F238E27FC236}">
                <a16:creationId xmlns:a16="http://schemas.microsoft.com/office/drawing/2014/main" id="{934A5E9F-E2FF-4EF1-BB97-BB421CEF0E2A}"/>
              </a:ext>
            </a:extLst>
          </p:cNvPr>
          <p:cNvSpPr>
            <a:spLocks noGrp="1"/>
          </p:cNvSpPr>
          <p:nvPr>
            <p:ph sz="half" idx="2"/>
            <p:custDataLst>
              <p:tags r:id="rId3"/>
            </p:custDataLst>
          </p:nvPr>
        </p:nvSpPr>
        <p:spPr>
          <a:xfrm>
            <a:off x="457199" y="971550"/>
            <a:ext cx="4419601" cy="4171950"/>
          </a:xfrm>
        </p:spPr>
        <p:txBody>
          <a:bodyPr>
            <a:normAutofit/>
          </a:bodyPr>
          <a:lstStyle/>
          <a:p>
            <a:r>
              <a:rPr lang="en-US"/>
              <a:t>The device will be sent to the address selected with instructions for the client and the employee. </a:t>
            </a:r>
          </a:p>
          <a:p>
            <a:r>
              <a:rPr lang="en-US"/>
              <a:t>The device must remain in the client’s home until it is no longer needed. </a:t>
            </a:r>
          </a:p>
          <a:p>
            <a:r>
              <a:rPr lang="en-US"/>
              <a:t>The device must be affixed to a surface within the client’s residence. </a:t>
            </a:r>
          </a:p>
          <a:p>
            <a:endParaRPr lang="en-US"/>
          </a:p>
        </p:txBody>
      </p:sp>
      <p:pic>
        <p:nvPicPr>
          <p:cNvPr id="14" name="Picture 13">
            <a:extLst>
              <a:ext uri="{FF2B5EF4-FFF2-40B4-BE49-F238E27FC236}">
                <a16:creationId xmlns:a16="http://schemas.microsoft.com/office/drawing/2014/main" id="{9116E969-29E3-4B66-B58A-AE7E6ECB8F5E}"/>
              </a:ext>
            </a:extLst>
          </p:cNvPr>
          <p:cNvPicPr>
            <a:picLocks noChangeAspect="1"/>
          </p:cNvPicPr>
          <p:nvPr/>
        </p:nvPicPr>
        <p:blipFill>
          <a:blip r:embed="rId6">
            <a:extLst>
              <a:ext uri="{BEBA8EAE-BF5A-486C-A8C5-ECC9F3942E4B}">
                <a14:imgProps xmlns:a14="http://schemas.microsoft.com/office/drawing/2010/main">
                  <a14:imgLayer r:embed="rId7">
                    <a14:imgEffect>
                      <a14:brightnessContrast bright="29000"/>
                    </a14:imgEffect>
                  </a14:imgLayer>
                </a14:imgProps>
              </a:ext>
            </a:extLst>
          </a:blip>
          <a:stretch>
            <a:fillRect/>
          </a:stretch>
        </p:blipFill>
        <p:spPr>
          <a:xfrm>
            <a:off x="4997823" y="1581148"/>
            <a:ext cx="3849943" cy="2514602"/>
          </a:xfrm>
          <a:prstGeom prst="rect">
            <a:avLst/>
          </a:prstGeom>
        </p:spPr>
      </p:pic>
    </p:spTree>
    <p:extLst>
      <p:ext uri="{BB962C8B-B14F-4D97-AF65-F5344CB8AC3E}">
        <p14:creationId xmlns:p14="http://schemas.microsoft.com/office/powerpoint/2010/main" val="338398448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custDataLst>
              <p:tags r:id="rId1"/>
            </p:custDataLst>
          </p:nvPr>
        </p:nvSpPr>
        <p:spPr>
          <a:xfrm>
            <a:off x="0" y="4767263"/>
            <a:ext cx="2133600" cy="273844"/>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43C80DB-1E10-4B42-A90C-FD4E89BD3390}" type="slidenum">
              <a:rPr kumimoji="0" lang="en-US" sz="1200" b="0" i="0" u="none" strike="noStrike" kern="1200" cap="none" spc="0" normalizeH="0" baseline="0" noProof="0" smtClean="0">
                <a:ln>
                  <a:noFill/>
                </a:ln>
                <a:solidFill>
                  <a:prstClr val="white"/>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white"/>
              </a:solidFill>
              <a:effectLst/>
              <a:uLnTx/>
              <a:uFillTx/>
              <a:latin typeface="Arial"/>
              <a:ea typeface="+mn-ea"/>
              <a:cs typeface="+mn-cs"/>
            </a:endParaRPr>
          </a:p>
        </p:txBody>
      </p:sp>
      <p:sp>
        <p:nvSpPr>
          <p:cNvPr id="3" name="Title 2"/>
          <p:cNvSpPr>
            <a:spLocks noGrp="1"/>
          </p:cNvSpPr>
          <p:nvPr>
            <p:ph type="title"/>
            <p:custDataLst>
              <p:tags r:id="rId2"/>
            </p:custDataLst>
          </p:nvPr>
        </p:nvSpPr>
        <p:spPr>
          <a:xfrm>
            <a:off x="457200" y="74406"/>
            <a:ext cx="8229600" cy="1506743"/>
          </a:xfrm>
        </p:spPr>
        <p:txBody>
          <a:bodyPr>
            <a:normAutofit/>
          </a:bodyPr>
          <a:lstStyle/>
          <a:p>
            <a:r>
              <a:rPr lang="en-US"/>
              <a:t>FVV Device Information (2)</a:t>
            </a:r>
          </a:p>
        </p:txBody>
      </p:sp>
      <p:sp>
        <p:nvSpPr>
          <p:cNvPr id="7" name="Content Placeholder 6">
            <a:extLst>
              <a:ext uri="{FF2B5EF4-FFF2-40B4-BE49-F238E27FC236}">
                <a16:creationId xmlns:a16="http://schemas.microsoft.com/office/drawing/2014/main" id="{934A5E9F-E2FF-4EF1-BB97-BB421CEF0E2A}"/>
              </a:ext>
            </a:extLst>
          </p:cNvPr>
          <p:cNvSpPr>
            <a:spLocks noGrp="1"/>
          </p:cNvSpPr>
          <p:nvPr>
            <p:ph sz="half" idx="2"/>
            <p:custDataLst>
              <p:tags r:id="rId3"/>
            </p:custDataLst>
          </p:nvPr>
        </p:nvSpPr>
        <p:spPr>
          <a:xfrm>
            <a:off x="457199" y="1123950"/>
            <a:ext cx="8686801" cy="3733800"/>
          </a:xfrm>
        </p:spPr>
        <p:txBody>
          <a:bodyPr>
            <a:normAutofit/>
          </a:bodyPr>
          <a:lstStyle/>
          <a:p>
            <a:r>
              <a:rPr lang="en-US"/>
              <a:t>The device is paired to a client and a provider agency or FEA.</a:t>
            </a:r>
          </a:p>
          <a:p>
            <a:r>
              <a:rPr lang="en-US"/>
              <a:t>The device will come labeled with the </a:t>
            </a:r>
            <a:r>
              <a:rPr lang="en-US" err="1"/>
              <a:t>Sandata</a:t>
            </a:r>
            <a:r>
              <a:rPr lang="en-US"/>
              <a:t> client ID and </a:t>
            </a:r>
            <a:r>
              <a:rPr lang="en-US" err="1"/>
              <a:t>Sandata</a:t>
            </a:r>
            <a:r>
              <a:rPr lang="en-US"/>
              <a:t> provider agency ID. </a:t>
            </a:r>
          </a:p>
          <a:p>
            <a:r>
              <a:rPr lang="en-US"/>
              <a:t>If multiple provider agencies are providing services to the same client, each provider agency must order an FVV device if needed, specifically for their employees to use.</a:t>
            </a:r>
          </a:p>
          <a:p>
            <a:r>
              <a:rPr lang="en-US"/>
              <a:t>Multiple employees from the same agency will use the same FVV device.</a:t>
            </a:r>
          </a:p>
          <a:p>
            <a:endParaRPr lang="en-US"/>
          </a:p>
        </p:txBody>
      </p:sp>
    </p:spTree>
    <p:extLst>
      <p:ext uri="{BB962C8B-B14F-4D97-AF65-F5344CB8AC3E}">
        <p14:creationId xmlns:p14="http://schemas.microsoft.com/office/powerpoint/2010/main" val="8425411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custDataLst>
              <p:tags r:id="rId1"/>
            </p:custDataLst>
          </p:nvPr>
        </p:nvSpPr>
        <p:spPr>
          <a:xfrm>
            <a:off x="3433575" y="67216"/>
            <a:ext cx="5388544" cy="3491856"/>
          </a:xfrm>
        </p:spPr>
        <p:txBody>
          <a:bodyPr/>
          <a:lstStyle/>
          <a:p>
            <a:r>
              <a:rPr lang="en-US" dirty="0">
                <a:latin typeface="+mn-lt"/>
              </a:rPr>
              <a:t>How to Request an FVV Device Demonstration</a:t>
            </a:r>
          </a:p>
        </p:txBody>
      </p:sp>
    </p:spTree>
    <p:extLst>
      <p:ext uri="{BB962C8B-B14F-4D97-AF65-F5344CB8AC3E}">
        <p14:creationId xmlns:p14="http://schemas.microsoft.com/office/powerpoint/2010/main" val="19660090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custDataLst>
              <p:tags r:id="rId1"/>
            </p:custDataLst>
          </p:nvPr>
        </p:nvSpPr>
        <p:spPr>
          <a:xfrm>
            <a:off x="3433575" y="67216"/>
            <a:ext cx="5388544" cy="3491856"/>
          </a:xfrm>
        </p:spPr>
        <p:txBody>
          <a:bodyPr/>
          <a:lstStyle/>
          <a:p>
            <a:r>
              <a:rPr lang="en-US">
                <a:latin typeface="+mn-lt"/>
              </a:rPr>
              <a:t>Resources</a:t>
            </a:r>
          </a:p>
        </p:txBody>
      </p:sp>
    </p:spTree>
    <p:extLst>
      <p:ext uri="{BB962C8B-B14F-4D97-AF65-F5344CB8AC3E}">
        <p14:creationId xmlns:p14="http://schemas.microsoft.com/office/powerpoint/2010/main" val="40895514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custDataLst>
              <p:tags r:id="rId1"/>
            </p:custDataLst>
          </p:nvPr>
        </p:nvSpPr>
        <p:spPr>
          <a:xfrm>
            <a:off x="0" y="4767263"/>
            <a:ext cx="2133600" cy="273844"/>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A43C80DB-1E10-4B42-A90C-FD4E89BD3390}" type="slidenum">
              <a:rPr kumimoji="0" lang="en-US" sz="1200" b="0" i="0" u="none" strike="noStrike" kern="1200" cap="none" spc="0" normalizeH="0" baseline="0" noProof="0" smtClean="0">
                <a:ln>
                  <a:noFill/>
                </a:ln>
                <a:solidFill>
                  <a:prstClr val="white"/>
                </a:solidFill>
                <a:effectLst/>
                <a:uLnTx/>
                <a:uFillTx/>
                <a:latin typeface="Arial"/>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white"/>
              </a:solidFill>
              <a:effectLst/>
              <a:uLnTx/>
              <a:uFillTx/>
              <a:latin typeface="Arial"/>
              <a:ea typeface="+mn-ea"/>
              <a:cs typeface="+mn-cs"/>
            </a:endParaRPr>
          </a:p>
        </p:txBody>
      </p:sp>
      <p:sp>
        <p:nvSpPr>
          <p:cNvPr id="3" name="Title 2"/>
          <p:cNvSpPr>
            <a:spLocks noGrp="1"/>
          </p:cNvSpPr>
          <p:nvPr>
            <p:ph type="title"/>
            <p:custDataLst>
              <p:tags r:id="rId2"/>
            </p:custDataLst>
          </p:nvPr>
        </p:nvSpPr>
        <p:spPr>
          <a:xfrm>
            <a:off x="457200" y="74407"/>
            <a:ext cx="8229600" cy="744744"/>
          </a:xfrm>
        </p:spPr>
        <p:txBody>
          <a:bodyPr>
            <a:normAutofit/>
          </a:bodyPr>
          <a:lstStyle/>
          <a:p>
            <a:r>
              <a:rPr lang="en-US"/>
              <a:t>Resources</a:t>
            </a:r>
          </a:p>
        </p:txBody>
      </p:sp>
      <p:sp>
        <p:nvSpPr>
          <p:cNvPr id="7" name="Content Placeholder 6">
            <a:extLst>
              <a:ext uri="{FF2B5EF4-FFF2-40B4-BE49-F238E27FC236}">
                <a16:creationId xmlns:a16="http://schemas.microsoft.com/office/drawing/2014/main" id="{934A5E9F-E2FF-4EF1-BB97-BB421CEF0E2A}"/>
              </a:ext>
            </a:extLst>
          </p:cNvPr>
          <p:cNvSpPr>
            <a:spLocks noGrp="1"/>
          </p:cNvSpPr>
          <p:nvPr>
            <p:ph sz="half" idx="2"/>
            <p:custDataLst>
              <p:tags r:id="rId3"/>
            </p:custDataLst>
          </p:nvPr>
        </p:nvSpPr>
        <p:spPr>
          <a:xfrm>
            <a:off x="457199" y="819151"/>
            <a:ext cx="7391401" cy="4324349"/>
          </a:xfrm>
        </p:spPr>
        <p:txBody>
          <a:bodyPr>
            <a:normAutofit/>
          </a:bodyPr>
          <a:lstStyle/>
          <a:p>
            <a:r>
              <a:rPr lang="en-US" dirty="0"/>
              <a:t>EVV Customer Care at 833-931-2035​, Monday – Friday, 7 a.m. – 6 p.m.​</a:t>
            </a:r>
          </a:p>
          <a:p>
            <a:r>
              <a:rPr lang="en-US" dirty="0"/>
              <a:t>Email support at </a:t>
            </a:r>
            <a:r>
              <a:rPr lang="en-US" dirty="0">
                <a:hlinkClick r:id="rId6"/>
              </a:rPr>
              <a:t>VDXC.ContactEVV@wisconsin.gov</a:t>
            </a:r>
            <a:r>
              <a:rPr lang="en-US" dirty="0"/>
              <a:t>​</a:t>
            </a:r>
          </a:p>
          <a:p>
            <a:r>
              <a:rPr lang="en-US" dirty="0"/>
              <a:t>EVV webpage at </a:t>
            </a:r>
            <a:r>
              <a:rPr lang="en-US" dirty="0">
                <a:hlinkClick r:id="rId7"/>
              </a:rPr>
              <a:t>https://www.dhs.wisconsin.gov/evv/index.htm </a:t>
            </a:r>
            <a:r>
              <a:rPr lang="en-US" dirty="0"/>
              <a:t>for information about:​</a:t>
            </a:r>
          </a:p>
          <a:p>
            <a:pPr lvl="1"/>
            <a:r>
              <a:rPr lang="en-US" dirty="0"/>
              <a:t>Training Resources​</a:t>
            </a:r>
          </a:p>
          <a:p>
            <a:pPr lvl="1"/>
            <a:r>
              <a:rPr lang="en-US" dirty="0"/>
              <a:t>EVV in Wisconsin​</a:t>
            </a:r>
          </a:p>
          <a:p>
            <a:pPr marL="0" indent="0">
              <a:buNone/>
            </a:pPr>
            <a:endParaRPr lang="en-US" dirty="0"/>
          </a:p>
        </p:txBody>
      </p:sp>
    </p:spTree>
    <p:extLst>
      <p:ext uri="{BB962C8B-B14F-4D97-AF65-F5344CB8AC3E}">
        <p14:creationId xmlns:p14="http://schemas.microsoft.com/office/powerpoint/2010/main" val="21948678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custDataLst>
              <p:tags r:id="rId1"/>
            </p:custDataLst>
          </p:nvPr>
        </p:nvSpPr>
        <p:spPr>
          <a:xfrm>
            <a:off x="3433575" y="67216"/>
            <a:ext cx="5388544" cy="3491856"/>
          </a:xfrm>
        </p:spPr>
        <p:txBody>
          <a:bodyPr/>
          <a:lstStyle/>
          <a:p>
            <a:r>
              <a:rPr lang="en-US">
                <a:latin typeface="+mn-lt"/>
              </a:rPr>
              <a:t>Thank You</a:t>
            </a:r>
          </a:p>
        </p:txBody>
      </p:sp>
    </p:spTree>
    <p:extLst>
      <p:ext uri="{BB962C8B-B14F-4D97-AF65-F5344CB8AC3E}">
        <p14:creationId xmlns:p14="http://schemas.microsoft.com/office/powerpoint/2010/main" val="42542699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custDataLst>
              <p:tags r:id="rId1"/>
            </p:custDataLst>
          </p:nvPr>
        </p:nvSpPr>
        <p:spPr>
          <a:xfrm>
            <a:off x="3433575" y="67216"/>
            <a:ext cx="5388544" cy="2733134"/>
          </a:xfrm>
        </p:spPr>
        <p:txBody>
          <a:bodyPr/>
          <a:lstStyle/>
          <a:p>
            <a:r>
              <a:rPr lang="en-US"/>
              <a:t>FVV Overview </a:t>
            </a:r>
            <a:endParaRPr lang="en-US">
              <a:latin typeface="+mn-lt"/>
            </a:endParaRPr>
          </a:p>
        </p:txBody>
      </p:sp>
    </p:spTree>
    <p:extLst>
      <p:ext uri="{BB962C8B-B14F-4D97-AF65-F5344CB8AC3E}">
        <p14:creationId xmlns:p14="http://schemas.microsoft.com/office/powerpoint/2010/main" val="40324090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custDataLst>
              <p:tags r:id="rId1"/>
            </p:custDataLst>
          </p:nvPr>
        </p:nvSpPr>
        <p:spPr>
          <a:xfrm>
            <a:off x="0" y="4767263"/>
            <a:ext cx="2133600" cy="273844"/>
          </a:xfrm>
        </p:spPr>
        <p:txBody>
          <a:bodyPr/>
          <a:lstStyle/>
          <a:p>
            <a:fld id="{A43C80DB-1E10-4B42-A90C-FD4E89BD3390}" type="slidenum">
              <a:rPr lang="en-US" smtClean="0"/>
              <a:t>4</a:t>
            </a:fld>
            <a:endParaRPr lang="en-US"/>
          </a:p>
        </p:txBody>
      </p:sp>
      <p:sp>
        <p:nvSpPr>
          <p:cNvPr id="3" name="Title 2"/>
          <p:cNvSpPr>
            <a:spLocks noGrp="1"/>
          </p:cNvSpPr>
          <p:nvPr>
            <p:ph type="title"/>
            <p:custDataLst>
              <p:tags r:id="rId2"/>
            </p:custDataLst>
          </p:nvPr>
        </p:nvSpPr>
        <p:spPr>
          <a:xfrm>
            <a:off x="457200" y="137160"/>
            <a:ext cx="8229600" cy="1143000"/>
          </a:xfrm>
        </p:spPr>
        <p:txBody>
          <a:bodyPr>
            <a:normAutofit/>
          </a:bodyPr>
          <a:lstStyle/>
          <a:p>
            <a:r>
              <a:rPr lang="en-US"/>
              <a:t>FVV Overview </a:t>
            </a:r>
          </a:p>
        </p:txBody>
      </p:sp>
      <p:sp>
        <p:nvSpPr>
          <p:cNvPr id="7" name="Content Placeholder 6">
            <a:extLst>
              <a:ext uri="{FF2B5EF4-FFF2-40B4-BE49-F238E27FC236}">
                <a16:creationId xmlns:a16="http://schemas.microsoft.com/office/drawing/2014/main" id="{934A5E9F-E2FF-4EF1-BB97-BB421CEF0E2A}"/>
              </a:ext>
            </a:extLst>
          </p:cNvPr>
          <p:cNvSpPr>
            <a:spLocks noGrp="1"/>
          </p:cNvSpPr>
          <p:nvPr>
            <p:ph sz="half" idx="2"/>
            <p:custDataLst>
              <p:tags r:id="rId3"/>
            </p:custDataLst>
          </p:nvPr>
        </p:nvSpPr>
        <p:spPr>
          <a:xfrm>
            <a:off x="457200" y="1280160"/>
            <a:ext cx="8382000" cy="3438144"/>
          </a:xfrm>
        </p:spPr>
        <p:txBody>
          <a:bodyPr/>
          <a:lstStyle/>
          <a:p>
            <a:r>
              <a:rPr lang="en-US"/>
              <a:t>An FVV device is the data collection method of last resort. </a:t>
            </a:r>
          </a:p>
          <a:p>
            <a:r>
              <a:rPr lang="en-US"/>
              <a:t>FVV uses a small electronic device that is adhered to a surface in the home.</a:t>
            </a:r>
          </a:p>
          <a:p>
            <a:r>
              <a:rPr lang="en-US"/>
              <a:t>The FVV device generates a six-digit value representing the time and date of the visit.</a:t>
            </a:r>
          </a:p>
          <a:p>
            <a:r>
              <a:rPr lang="en-US"/>
              <a:t>The generated values must be used when the employee calls in from any phone at a later time to record the visit.</a:t>
            </a:r>
          </a:p>
          <a:p>
            <a:endParaRPr lang="en-US"/>
          </a:p>
        </p:txBody>
      </p:sp>
    </p:spTree>
    <p:extLst>
      <p:ext uri="{BB962C8B-B14F-4D97-AF65-F5344CB8AC3E}">
        <p14:creationId xmlns:p14="http://schemas.microsoft.com/office/powerpoint/2010/main" val="2447738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custDataLst>
              <p:tags r:id="rId1"/>
            </p:custDataLst>
          </p:nvPr>
        </p:nvSpPr>
        <p:spPr>
          <a:xfrm>
            <a:off x="3433575" y="67216"/>
            <a:ext cx="5388544" cy="2885534"/>
          </a:xfrm>
        </p:spPr>
        <p:txBody>
          <a:bodyPr/>
          <a:lstStyle/>
          <a:p>
            <a:r>
              <a:rPr lang="en-US"/>
              <a:t>FVV Requirements</a:t>
            </a:r>
            <a:endParaRPr lang="en-US">
              <a:latin typeface="+mn-lt"/>
            </a:endParaRPr>
          </a:p>
        </p:txBody>
      </p:sp>
    </p:spTree>
    <p:extLst>
      <p:ext uri="{BB962C8B-B14F-4D97-AF65-F5344CB8AC3E}">
        <p14:creationId xmlns:p14="http://schemas.microsoft.com/office/powerpoint/2010/main" val="27966031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custDataLst>
              <p:tags r:id="rId1"/>
            </p:custDataLst>
          </p:nvPr>
        </p:nvSpPr>
        <p:spPr>
          <a:xfrm>
            <a:off x="0" y="4767263"/>
            <a:ext cx="2133600" cy="273844"/>
          </a:xfrm>
        </p:spPr>
        <p:txBody>
          <a:bodyPr/>
          <a:lstStyle/>
          <a:p>
            <a:fld id="{A43C80DB-1E10-4B42-A90C-FD4E89BD3390}" type="slidenum">
              <a:rPr lang="en-US" smtClean="0"/>
              <a:t>6</a:t>
            </a:fld>
            <a:endParaRPr lang="en-US"/>
          </a:p>
        </p:txBody>
      </p:sp>
      <p:sp>
        <p:nvSpPr>
          <p:cNvPr id="3" name="Title 2"/>
          <p:cNvSpPr>
            <a:spLocks noGrp="1"/>
          </p:cNvSpPr>
          <p:nvPr>
            <p:ph type="title"/>
            <p:custDataLst>
              <p:tags r:id="rId2"/>
            </p:custDataLst>
          </p:nvPr>
        </p:nvSpPr>
        <p:spPr>
          <a:xfrm>
            <a:off x="457200" y="74407"/>
            <a:ext cx="8229600" cy="897143"/>
          </a:xfrm>
        </p:spPr>
        <p:txBody>
          <a:bodyPr>
            <a:normAutofit/>
          </a:bodyPr>
          <a:lstStyle/>
          <a:p>
            <a:r>
              <a:rPr lang="en-US"/>
              <a:t>FVV Requirements (1) </a:t>
            </a:r>
          </a:p>
        </p:txBody>
      </p:sp>
      <p:sp>
        <p:nvSpPr>
          <p:cNvPr id="7" name="Content Placeholder 6">
            <a:extLst>
              <a:ext uri="{FF2B5EF4-FFF2-40B4-BE49-F238E27FC236}">
                <a16:creationId xmlns:a16="http://schemas.microsoft.com/office/drawing/2014/main" id="{934A5E9F-E2FF-4EF1-BB97-BB421CEF0E2A}"/>
              </a:ext>
            </a:extLst>
          </p:cNvPr>
          <p:cNvSpPr>
            <a:spLocks noGrp="1"/>
          </p:cNvSpPr>
          <p:nvPr>
            <p:ph sz="half" idx="2"/>
            <p:custDataLst>
              <p:tags r:id="rId3"/>
            </p:custDataLst>
          </p:nvPr>
        </p:nvSpPr>
        <p:spPr>
          <a:xfrm>
            <a:off x="457200" y="971550"/>
            <a:ext cx="8382000" cy="3746754"/>
          </a:xfrm>
        </p:spPr>
        <p:txBody>
          <a:bodyPr/>
          <a:lstStyle/>
          <a:p>
            <a:r>
              <a:rPr lang="en-US" dirty="0"/>
              <a:t>When ordering an FVV device, the provider agency or fiscal employer agency (FEA) must attest that:</a:t>
            </a:r>
          </a:p>
          <a:p>
            <a:pPr lvl="1"/>
            <a:r>
              <a:rPr lang="en-US" dirty="0"/>
              <a:t>Services are anticipated to be authorized for more than 60 days.</a:t>
            </a:r>
          </a:p>
          <a:p>
            <a:pPr lvl="1"/>
            <a:r>
              <a:rPr lang="en-US" dirty="0"/>
              <a:t>The client does not have a landline or Voice over Internet Protocol (VoIP) home phone.</a:t>
            </a:r>
          </a:p>
          <a:p>
            <a:pPr lvl="1"/>
            <a:r>
              <a:rPr lang="en-US" dirty="0"/>
              <a:t>The client or employee does not have a smart phone or tablet device that would support </a:t>
            </a:r>
            <a:r>
              <a:rPr lang="en-US" dirty="0" err="1"/>
              <a:t>Sandata</a:t>
            </a:r>
            <a:r>
              <a:rPr lang="en-US" dirty="0"/>
              <a:t> Mobile Connect.</a:t>
            </a:r>
          </a:p>
          <a:p>
            <a:pPr lvl="1"/>
            <a:r>
              <a:rPr lang="en-US" dirty="0"/>
              <a:t>The client does not have a smart phone or tablet that is available for electronic visit verification (EVV) purposes.</a:t>
            </a:r>
          </a:p>
          <a:p>
            <a:pPr lvl="1"/>
            <a:endParaRPr lang="en-US" dirty="0"/>
          </a:p>
          <a:p>
            <a:endParaRPr lang="en-US" dirty="0"/>
          </a:p>
        </p:txBody>
      </p:sp>
    </p:spTree>
    <p:extLst>
      <p:ext uri="{BB962C8B-B14F-4D97-AF65-F5344CB8AC3E}">
        <p14:creationId xmlns:p14="http://schemas.microsoft.com/office/powerpoint/2010/main" val="24142830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custDataLst>
              <p:tags r:id="rId1"/>
            </p:custDataLst>
          </p:nvPr>
        </p:nvSpPr>
        <p:spPr>
          <a:xfrm>
            <a:off x="0" y="4767263"/>
            <a:ext cx="2133600" cy="273844"/>
          </a:xfrm>
        </p:spPr>
        <p:txBody>
          <a:bodyPr/>
          <a:lstStyle/>
          <a:p>
            <a:fld id="{A43C80DB-1E10-4B42-A90C-FD4E89BD3390}" type="slidenum">
              <a:rPr lang="en-US" smtClean="0"/>
              <a:t>7</a:t>
            </a:fld>
            <a:endParaRPr lang="en-US"/>
          </a:p>
        </p:txBody>
      </p:sp>
      <p:sp>
        <p:nvSpPr>
          <p:cNvPr id="3" name="Title 2"/>
          <p:cNvSpPr>
            <a:spLocks noGrp="1"/>
          </p:cNvSpPr>
          <p:nvPr>
            <p:ph type="title"/>
            <p:custDataLst>
              <p:tags r:id="rId2"/>
            </p:custDataLst>
          </p:nvPr>
        </p:nvSpPr>
        <p:spPr>
          <a:xfrm>
            <a:off x="457200" y="74407"/>
            <a:ext cx="8229600" cy="1143000"/>
          </a:xfrm>
        </p:spPr>
        <p:txBody>
          <a:bodyPr>
            <a:normAutofit/>
          </a:bodyPr>
          <a:lstStyle/>
          <a:p>
            <a:r>
              <a:rPr lang="en-US"/>
              <a:t>FVV Requirements (2) </a:t>
            </a:r>
          </a:p>
        </p:txBody>
      </p:sp>
      <p:sp>
        <p:nvSpPr>
          <p:cNvPr id="7" name="Content Placeholder 6">
            <a:extLst>
              <a:ext uri="{FF2B5EF4-FFF2-40B4-BE49-F238E27FC236}">
                <a16:creationId xmlns:a16="http://schemas.microsoft.com/office/drawing/2014/main" id="{934A5E9F-E2FF-4EF1-BB97-BB421CEF0E2A}"/>
              </a:ext>
            </a:extLst>
          </p:cNvPr>
          <p:cNvSpPr>
            <a:spLocks noGrp="1"/>
          </p:cNvSpPr>
          <p:nvPr>
            <p:ph sz="half" idx="2"/>
            <p:custDataLst>
              <p:tags r:id="rId3"/>
            </p:custDataLst>
          </p:nvPr>
        </p:nvSpPr>
        <p:spPr>
          <a:xfrm>
            <a:off x="457200" y="1280160"/>
            <a:ext cx="8382000" cy="3438144"/>
          </a:xfrm>
        </p:spPr>
        <p:txBody>
          <a:bodyPr/>
          <a:lstStyle/>
          <a:p>
            <a:r>
              <a:rPr lang="en-US" dirty="0"/>
              <a:t>Devices must be returned to </a:t>
            </a:r>
            <a:r>
              <a:rPr lang="en-US" dirty="0" err="1"/>
              <a:t>Sandata</a:t>
            </a:r>
            <a:r>
              <a:rPr lang="en-US" dirty="0"/>
              <a:t> if:</a:t>
            </a:r>
          </a:p>
          <a:p>
            <a:pPr lvl="1"/>
            <a:r>
              <a:rPr lang="en-US" dirty="0"/>
              <a:t>The employee has access to another EVV method.</a:t>
            </a:r>
          </a:p>
          <a:p>
            <a:pPr lvl="1"/>
            <a:r>
              <a:rPr lang="en-US" dirty="0"/>
              <a:t>The client is no longer authorized to receive services.</a:t>
            </a:r>
          </a:p>
          <a:p>
            <a:pPr lvl="1"/>
            <a:r>
              <a:rPr lang="en-US" dirty="0"/>
              <a:t>The provider agency or FEA is no longer authorized to provide the services.</a:t>
            </a:r>
          </a:p>
          <a:p>
            <a:endParaRPr lang="en-US" dirty="0"/>
          </a:p>
        </p:txBody>
      </p:sp>
    </p:spTree>
    <p:extLst>
      <p:ext uri="{BB962C8B-B14F-4D97-AF65-F5344CB8AC3E}">
        <p14:creationId xmlns:p14="http://schemas.microsoft.com/office/powerpoint/2010/main" val="32537832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custDataLst>
              <p:tags r:id="rId1"/>
            </p:custDataLst>
          </p:nvPr>
        </p:nvSpPr>
        <p:spPr>
          <a:xfrm>
            <a:off x="0" y="4767263"/>
            <a:ext cx="2133600" cy="273844"/>
          </a:xfrm>
        </p:spPr>
        <p:txBody>
          <a:bodyPr/>
          <a:lstStyle/>
          <a:p>
            <a:fld id="{A43C80DB-1E10-4B42-A90C-FD4E89BD3390}" type="slidenum">
              <a:rPr lang="en-US" smtClean="0"/>
              <a:t>8</a:t>
            </a:fld>
            <a:endParaRPr lang="en-US"/>
          </a:p>
        </p:txBody>
      </p:sp>
      <p:sp>
        <p:nvSpPr>
          <p:cNvPr id="3" name="Title 2"/>
          <p:cNvSpPr>
            <a:spLocks noGrp="1"/>
          </p:cNvSpPr>
          <p:nvPr>
            <p:ph type="title"/>
            <p:custDataLst>
              <p:tags r:id="rId2"/>
            </p:custDataLst>
          </p:nvPr>
        </p:nvSpPr>
        <p:spPr>
          <a:xfrm>
            <a:off x="457200" y="74407"/>
            <a:ext cx="8229600" cy="1143000"/>
          </a:xfrm>
        </p:spPr>
        <p:txBody>
          <a:bodyPr>
            <a:normAutofit/>
          </a:bodyPr>
          <a:lstStyle/>
          <a:p>
            <a:r>
              <a:rPr lang="en-US"/>
              <a:t>FVV Requirements (3) </a:t>
            </a:r>
          </a:p>
        </p:txBody>
      </p:sp>
      <p:sp>
        <p:nvSpPr>
          <p:cNvPr id="7" name="Content Placeholder 6">
            <a:extLst>
              <a:ext uri="{FF2B5EF4-FFF2-40B4-BE49-F238E27FC236}">
                <a16:creationId xmlns:a16="http://schemas.microsoft.com/office/drawing/2014/main" id="{934A5E9F-E2FF-4EF1-BB97-BB421CEF0E2A}"/>
              </a:ext>
            </a:extLst>
          </p:cNvPr>
          <p:cNvSpPr>
            <a:spLocks noGrp="1"/>
          </p:cNvSpPr>
          <p:nvPr>
            <p:ph sz="half" idx="2"/>
            <p:custDataLst>
              <p:tags r:id="rId3"/>
            </p:custDataLst>
          </p:nvPr>
        </p:nvSpPr>
        <p:spPr>
          <a:xfrm>
            <a:off x="457200" y="1280160"/>
            <a:ext cx="8382000" cy="3438144"/>
          </a:xfrm>
        </p:spPr>
        <p:txBody>
          <a:bodyPr>
            <a:normAutofit/>
          </a:bodyPr>
          <a:lstStyle/>
          <a:p>
            <a:r>
              <a:rPr lang="en-US" dirty="0"/>
              <a:t>To return the device or for any device malfunction, contact the Wisconsin EVV Customer Care center.</a:t>
            </a:r>
          </a:p>
          <a:p>
            <a:r>
              <a:rPr lang="en-US" dirty="0"/>
              <a:t>The Department of Health Services will be monitoring the usage of FVV devices.</a:t>
            </a:r>
          </a:p>
          <a:p>
            <a:r>
              <a:rPr lang="en-US" dirty="0"/>
              <a:t>The Department of Health Services may request a device be returned if not being used.</a:t>
            </a:r>
          </a:p>
          <a:p>
            <a:pPr marL="0" indent="0">
              <a:buNone/>
            </a:pPr>
            <a:endParaRPr lang="en-US" dirty="0"/>
          </a:p>
        </p:txBody>
      </p:sp>
    </p:spTree>
    <p:extLst>
      <p:ext uri="{BB962C8B-B14F-4D97-AF65-F5344CB8AC3E}">
        <p14:creationId xmlns:p14="http://schemas.microsoft.com/office/powerpoint/2010/main" val="39628740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custDataLst>
              <p:tags r:id="rId1"/>
            </p:custDataLst>
          </p:nvPr>
        </p:nvSpPr>
        <p:spPr>
          <a:xfrm>
            <a:off x="0" y="4767263"/>
            <a:ext cx="2133600" cy="273844"/>
          </a:xfrm>
        </p:spPr>
        <p:txBody>
          <a:bodyPr/>
          <a:lstStyle/>
          <a:p>
            <a:fld id="{A43C80DB-1E10-4B42-A90C-FD4E89BD3390}" type="slidenum">
              <a:rPr lang="en-US" smtClean="0"/>
              <a:t>9</a:t>
            </a:fld>
            <a:endParaRPr lang="en-US"/>
          </a:p>
        </p:txBody>
      </p:sp>
      <p:sp>
        <p:nvSpPr>
          <p:cNvPr id="3" name="Title 2"/>
          <p:cNvSpPr>
            <a:spLocks noGrp="1"/>
          </p:cNvSpPr>
          <p:nvPr>
            <p:ph type="title"/>
            <p:custDataLst>
              <p:tags r:id="rId2"/>
            </p:custDataLst>
          </p:nvPr>
        </p:nvSpPr>
        <p:spPr>
          <a:xfrm>
            <a:off x="457200" y="74407"/>
            <a:ext cx="8229600" cy="1143000"/>
          </a:xfrm>
        </p:spPr>
        <p:txBody>
          <a:bodyPr>
            <a:normAutofit/>
          </a:bodyPr>
          <a:lstStyle/>
          <a:p>
            <a:r>
              <a:rPr lang="en-US"/>
              <a:t>FVV Requirements (4) </a:t>
            </a:r>
          </a:p>
        </p:txBody>
      </p:sp>
      <p:sp>
        <p:nvSpPr>
          <p:cNvPr id="7" name="Content Placeholder 6">
            <a:extLst>
              <a:ext uri="{FF2B5EF4-FFF2-40B4-BE49-F238E27FC236}">
                <a16:creationId xmlns:a16="http://schemas.microsoft.com/office/drawing/2014/main" id="{934A5E9F-E2FF-4EF1-BB97-BB421CEF0E2A}"/>
              </a:ext>
            </a:extLst>
          </p:cNvPr>
          <p:cNvSpPr>
            <a:spLocks noGrp="1"/>
          </p:cNvSpPr>
          <p:nvPr>
            <p:ph sz="half" idx="2"/>
            <p:custDataLst>
              <p:tags r:id="rId3"/>
            </p:custDataLst>
          </p:nvPr>
        </p:nvSpPr>
        <p:spPr>
          <a:xfrm>
            <a:off x="457200" y="1280160"/>
            <a:ext cx="8382000" cy="3438144"/>
          </a:xfrm>
        </p:spPr>
        <p:txBody>
          <a:bodyPr>
            <a:normAutofit/>
          </a:bodyPr>
          <a:lstStyle/>
          <a:p>
            <a:r>
              <a:rPr lang="en-US"/>
              <a:t>To request a return of the FVV device, provide the:</a:t>
            </a:r>
          </a:p>
          <a:p>
            <a:pPr lvl="1"/>
            <a:r>
              <a:rPr lang="en-US"/>
              <a:t>Sandata agency ID. </a:t>
            </a:r>
          </a:p>
          <a:p>
            <a:pPr lvl="1"/>
            <a:r>
              <a:rPr lang="en-US"/>
              <a:t>Agency name.</a:t>
            </a:r>
          </a:p>
          <a:p>
            <a:pPr lvl="1"/>
            <a:r>
              <a:rPr lang="en-US"/>
              <a:t>Agency’s Medicaid ID number.</a:t>
            </a:r>
          </a:p>
          <a:p>
            <a:pPr lvl="1"/>
            <a:r>
              <a:rPr lang="en-US"/>
              <a:t>Client name or ID.</a:t>
            </a:r>
          </a:p>
          <a:p>
            <a:pPr lvl="1"/>
            <a:r>
              <a:rPr lang="en-US"/>
              <a:t>FVV device serial number.</a:t>
            </a:r>
          </a:p>
          <a:p>
            <a:pPr lvl="1"/>
            <a:r>
              <a:rPr lang="en-US"/>
              <a:t>Reason for return.</a:t>
            </a:r>
          </a:p>
          <a:p>
            <a:pPr lvl="1"/>
            <a:r>
              <a:rPr lang="en-US"/>
              <a:t>Return address if different than the client’s address. </a:t>
            </a:r>
          </a:p>
          <a:p>
            <a:endParaRPr lang="en-US"/>
          </a:p>
        </p:txBody>
      </p:sp>
    </p:spTree>
    <p:extLst>
      <p:ext uri="{BB962C8B-B14F-4D97-AF65-F5344CB8AC3E}">
        <p14:creationId xmlns:p14="http://schemas.microsoft.com/office/powerpoint/2010/main" val="203303395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1.0&quot;&gt;&lt;object type=&quot;1&quot; unique_id=&quot;10001&quot;&gt;&lt;object type=&quot;2&quot; unique_id=&quot;10002&quot;&gt;&lt;object type=&quot;3&quot; unique_id=&quot;10003&quot;&gt;&lt;property id=&quot;20148&quot; value=&quot;5&quot;/&gt;&lt;property id=&quot;20300&quot; value=&quot;Slide 1 - &amp;quot;Requesting a Fixed Visit Verification Device&amp;quot;&quot;/&gt;&lt;property id=&quot;20307&quot; value=&quot;256&quot;/&gt;&lt;/object&gt;&lt;object type=&quot;3&quot; unique_id=&quot;10004&quot;&gt;&lt;property id=&quot;20148&quot; value=&quot;5&quot;/&gt;&lt;property id=&quot;20300&quot; value=&quot;Slide 2 - &amp;quot;Agenda&amp;quot;&quot;/&gt;&lt;property id=&quot;20307&quot; value=&quot;257&quot;/&gt;&lt;/object&gt;&lt;object type=&quot;3&quot; unique_id=&quot;10007&quot;&gt;&lt;property id=&quot;20148&quot; value=&quot;5&quot;/&gt;&lt;property id=&quot;20300&quot; value=&quot;Slide 4 - &amp;quot;FVV Overview &amp;quot;&quot;/&gt;&lt;property id=&quot;20307&quot; value=&quot;261&quot;/&gt;&lt;/object&gt;&lt;object type=&quot;3&quot; unique_id=&quot;10008&quot;&gt;&lt;property id=&quot;20148&quot; value=&quot;5&quot;/&gt;&lt;property id=&quot;20300&quot; value=&quot;Slide 6 - &amp;quot;FVV Requirements (1) &amp;quot;&quot;/&gt;&lt;property id=&quot;20307&quot; value=&quot;262&quot;/&gt;&lt;/object&gt;&lt;object type=&quot;3&quot; unique_id=&quot;10009&quot;&gt;&lt;property id=&quot;20148&quot; value=&quot;5&quot;/&gt;&lt;property id=&quot;20300&quot; value=&quot;Slide 7 - &amp;quot;FVV Requirements (2) &amp;quot;&quot;/&gt;&lt;property id=&quot;20307&quot; value=&quot;263&quot;/&gt;&lt;/object&gt;&lt;object type=&quot;3&quot; unique_id=&quot;10010&quot;&gt;&lt;property id=&quot;20148&quot; value=&quot;5&quot;/&gt;&lt;property id=&quot;20300&quot; value=&quot;Slide 8 - &amp;quot;FVV Requirements (3) &amp;quot;&quot;/&gt;&lt;property id=&quot;20307&quot; value=&quot;264&quot;/&gt;&lt;/object&gt;&lt;object type=&quot;3&quot; unique_id=&quot;10013&quot;&gt;&lt;property id=&quot;20148&quot; value=&quot;5&quot;/&gt;&lt;property id=&quot;20300&quot; value=&quot;Slide 13 - &amp;quot;How to Request an FVV Device (3)&amp;quot;&quot;/&gt;&lt;property id=&quot;20307&quot; value=&quot;267&quot;/&gt;&lt;/object&gt;&lt;object type=&quot;3&quot; unique_id=&quot;10014&quot;&gt;&lt;property id=&quot;20148&quot; value=&quot;5&quot;/&gt;&lt;property id=&quot;20300&quot; value=&quot;Slide 14 - &amp;quot;How to Request an FVV Device (4)&amp;quot;&quot;/&gt;&lt;property id=&quot;20307&quot; value=&quot;268&quot;/&gt;&lt;/object&gt;&lt;object type=&quot;3&quot; unique_id=&quot;10015&quot;&gt;&lt;property id=&quot;20148&quot; value=&quot;5&quot;/&gt;&lt;property id=&quot;20300&quot; value=&quot;Slide 15 - &amp;quot;How to Request an FVV Device (5)&amp;quot;&quot;/&gt;&lt;property id=&quot;20307&quot; value=&quot;269&quot;/&gt;&lt;/object&gt;&lt;object type=&quot;3&quot; unique_id=&quot;10016&quot;&gt;&lt;property id=&quot;20148&quot; value=&quot;5&quot;/&gt;&lt;property id=&quot;20300&quot; value=&quot;Slide 16 - &amp;quot;How to Request an FVV Device (6)&amp;quot;&quot;/&gt;&lt;property id=&quot;20307&quot; value=&quot;270&quot;/&gt;&lt;/object&gt;&lt;object type=&quot;3&quot; unique_id=&quot;10017&quot;&gt;&lt;property id=&quot;20148&quot; value=&quot;5&quot;/&gt;&lt;property id=&quot;20300&quot; value=&quot;Slide 17 - &amp;quot;How to Request an FVV  Device (7)&amp;quot;&quot;/&gt;&lt;property id=&quot;20307&quot; value=&quot;271&quot;/&gt;&lt;/object&gt;&lt;object type=&quot;3&quot; unique_id=&quot;10018&quot;&gt;&lt;property id=&quot;20148&quot; value=&quot;5&quot;/&gt;&lt;property id=&quot;20300&quot; value=&quot;Slide 18 - &amp;quot;How to Request an FVV  Device (8)&amp;quot;&quot;/&gt;&lt;property id=&quot;20307&quot; value=&quot;272&quot;/&gt;&lt;/object&gt;&lt;object type=&quot;3&quot; unique_id=&quot;10019&quot;&gt;&lt;property id=&quot;20148&quot; value=&quot;5&quot;/&gt;&lt;property id=&quot;20300&quot; value=&quot;Slide 20 - &amp;quot;FVV Device Information(1)&amp;quot;&quot;/&gt;&lt;property id=&quot;20307&quot; value=&quot;273&quot;/&gt;&lt;/object&gt;&lt;object type=&quot;3&quot; unique_id=&quot;10020&quot;&gt;&lt;property id=&quot;20148&quot; value=&quot;5&quot;/&gt;&lt;property id=&quot;20300&quot; value=&quot;Slide 21 - &amp;quot;FVV Device Information (2)&amp;quot;&quot;/&gt;&lt;property id=&quot;20307&quot; value=&quot;274&quot;/&gt;&lt;/object&gt;&lt;object type=&quot;3&quot; unique_id=&quot;10021&quot;&gt;&lt;property id=&quot;20148&quot; value=&quot;5&quot;/&gt;&lt;property id=&quot;20300&quot; value=&quot;Slide 19 - &amp;quot;FVV Device Information&amp;quot;&quot;/&gt;&lt;property id=&quot;20307&quot; value=&quot;275&quot;/&gt;&lt;/object&gt;&lt;object type=&quot;3&quot; unique_id=&quot;10022&quot;&gt;&lt;property id=&quot;20148&quot; value=&quot;5&quot;/&gt;&lt;property id=&quot;20300&quot; value=&quot;Slide 23 - &amp;quot;Resources&amp;quot;&quot;/&gt;&lt;property id=&quot;20307&quot; value=&quot;276&quot;/&gt;&lt;/object&gt;&lt;object type=&quot;3&quot; unique_id=&quot;10023&quot;&gt;&lt;property id=&quot;20148&quot; value=&quot;5&quot;/&gt;&lt;property id=&quot;20300&quot; value=&quot;Slide 24 - &amp;quot;Resources&amp;quot;&quot;/&gt;&lt;property id=&quot;20307&quot; value=&quot;277&quot;/&gt;&lt;/object&gt;&lt;object type=&quot;3&quot; unique_id=&quot;10024&quot;&gt;&lt;property id=&quot;20148&quot; value=&quot;5&quot;/&gt;&lt;property id=&quot;20300&quot; value=&quot;Slide 25 - &amp;quot;Thank You&amp;quot;&quot;/&gt;&lt;property id=&quot;20307&quot; value=&quot;278&quot;/&gt;&lt;/object&gt;&lt;object type=&quot;3&quot; unique_id=&quot;10115&quot;&gt;&lt;property id=&quot;20148&quot; value=&quot;5&quot;/&gt;&lt;property id=&quot;20300&quot; value=&quot;Slide 9 - &amp;quot;FVV Requirements (4) &amp;quot;&quot;/&gt;&lt;property id=&quot;20307&quot; value=&quot;279&quot;/&gt;&lt;/object&gt;&lt;object type=&quot;3&quot; unique_id=&quot;11427&quot;&gt;&lt;property id=&quot;20148&quot; value=&quot;5&quot;/&gt;&lt;property id=&quot;20300&quot; value=&quot;Slide 3 - &amp;quot;FVV Overview &amp;quot;&quot;/&gt;&lt;property id=&quot;20307&quot; value=&quot;280&quot;/&gt;&lt;/object&gt;&lt;object type=&quot;3&quot; unique_id=&quot;11428&quot;&gt;&lt;property id=&quot;20148&quot; value=&quot;5&quot;/&gt;&lt;property id=&quot;20300&quot; value=&quot;Slide 5 - &amp;quot;FVV Requirements&amp;quot;&quot;/&gt;&lt;property id=&quot;20307&quot; value=&quot;282&quot;/&gt;&lt;/object&gt;&lt;object type=&quot;3&quot; unique_id=&quot;11429&quot;&gt;&lt;property id=&quot;20148&quot; value=&quot;5&quot;/&gt;&lt;property id=&quot;20300&quot; value=&quot;Slide 10 - &amp;quot;How to Request an FVV Device&amp;quot;&quot;/&gt;&lt;property id=&quot;20307&quot; value=&quot;281&quot;/&gt;&lt;/object&gt;&lt;object type=&quot;3&quot; unique_id=&quot;11430&quot;&gt;&lt;property id=&quot;20148&quot; value=&quot;5&quot;/&gt;&lt;property id=&quot;20300&quot; value=&quot;Slide 11 - &amp;quot;How to Request an FVV Device (1)&amp;quot;&quot;/&gt;&lt;property id=&quot;20307&quot; value=&quot;284&quot;/&gt;&lt;/object&gt;&lt;object type=&quot;3&quot; unique_id=&quot;11431&quot;&gt;&lt;property id=&quot;20148&quot; value=&quot;5&quot;/&gt;&lt;property id=&quot;20300&quot; value=&quot;Slide 12 - &amp;quot;How to Request an FVV Device (2)&amp;quot;&quot;/&gt;&lt;property id=&quot;20307&quot; value=&quot;285&quot;/&gt;&lt;/object&gt;&lt;object type=&quot;3&quot; unique_id=&quot;11432&quot;&gt;&lt;property id=&quot;20148&quot; value=&quot;5&quot;/&gt;&lt;property id=&quot;20300&quot; value=&quot;Slide 22 - &amp;quot;How to Request an FVV Device Demonstration&amp;quot;&quot;/&gt;&lt;property id=&quot;20307&quot; value=&quot;283&quot;/&gt;&lt;/object&gt;&lt;/object&gt;&lt;object type=&quot;8&quot; unique_id=&quot;10048&quot;&gt;&lt;/object&gt;&lt;/object&gt;&lt;/database&gt;"/>
  <p:tag name="SECTOMILLISECCONVERTED" val="1"/>
</p:tagLst>
</file>

<file path=ppt/tags/tag1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4&quot;/&gt;&lt;/TableIndex&gt;&lt;/ShapeTextInfo&gt;"/>
</p:tagLst>
</file>

<file path=ppt/tags/tag1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7&quot;/&gt;&lt;/TableIndex&gt;&lt;/ShapeTextInfo&gt;"/>
</p:tagLst>
</file>

<file path=ppt/tags/tag1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30&quot;/&gt;&lt;lineCharCount val=&quot;31&quot;/&gt;&lt;lineCharCount val=&quot;27&quot;/&gt;&lt;lineCharCount val=&quot;31&quot;/&gt;&lt;lineCharCount val=&quot;24&quot;/&gt;&lt;lineCharCount val=&quot;30&quot;/&gt;&lt;lineCharCount val=&quot;11&quot;/&gt;&lt;lineCharCount val=&quot;12&quot;/&gt;&lt;/TableIndex&gt;&lt;/ShapeTextInfo&gt;"/>
</p:tagLst>
</file>

<file path=ppt/tags/tag1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30&quot;/&gt;&lt;lineCharCount val=&quot;31&quot;/&gt;&lt;lineCharCount val=&quot;27&quot;/&gt;&lt;lineCharCount val=&quot;31&quot;/&gt;&lt;lineCharCount val=&quot;24&quot;/&gt;&lt;lineCharCount val=&quot;30&quot;/&gt;&lt;lineCharCount val=&quot;11&quot;/&gt;&lt;lineCharCount val=&quot;12&quot;/&gt;&lt;/TableIndex&gt;&lt;/ShapeTextInfo&gt;"/>
</p:tagLst>
</file>

<file path=ppt/tags/tag1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4&quot;/&gt;&lt;/TableIndex&gt;&lt;/ShapeTextInfo&gt;"/>
</p:tagLst>
</file>

<file path=ppt/tags/tag1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1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1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1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4&quot;/&gt;&lt;/TableIndex&gt;&lt;/ShapeTextInfo&gt;"/>
</p:tagLst>
</file>

<file path=ppt/tags/tag2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8&quot;/&gt;&lt;/TableIndex&gt;&lt;/ShapeTextInfo&gt;"/>
</p:tagLst>
</file>

<file path=ppt/tags/tag2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Lst>
</file>

<file path=ppt/tags/tag2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18&quot;/&gt;&lt;lineCharCount val=&quot;6&quot;/&gt;&lt;lineCharCount val=&quot;20&quot;/&gt;&lt;/TableIndex&gt;&lt;/ShapeTextInfo&gt;"/>
</p:tagLst>
</file>

<file path=ppt/tags/tag2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4&quot;/&gt;&lt;lineCharCount val=&quot;13&quot;/&gt;&lt;lineCharCount val=&quot;12&quot;/&gt;&lt;lineCharCount val=&quot;13&quot;/&gt;&lt;lineCharCount val=&quot;6&quot;/&gt;&lt;/TableIndex&gt;&lt;/ShapeTextInfo&gt;"/>
  <p:tag name="PRESENTER_DUMMYTAG" val="&lt;DummyForForceWrite&gt;&lt;/DummyForForceWrite&gt;"/>
  <p:tag name="HTML_SHAPEINFO" val="&lt;ThreeDShapeInfo&gt;&lt;uuid val=&quot;{B1F608BF-078F-489B-A06B-1134EC852018}&quot;/&gt;&lt;isInvalidForFieldText val=&quot;0&quot;/&gt;&lt;Image&gt;&lt;filename val=&quot;C:\Users\rz48qv\AppData\Local\Temp\CP57283456156Session\CPTrustFolder57283456156\PPTImport57283539640\data\asimages\{B1F608BF-078F-489B-A06B-1134EC852018}_1.png&quot;/&gt;&lt;left val=&quot;336&quot;/&gt;&lt;top val=&quot;5&quot;/&gt;&lt;width val=&quot;589&quot;/&gt;&lt;height val=&quot;396&quot;/&gt;&lt;hasText val=&quot;1&quot;/&gt;&lt;/Image&gt;&lt;/ThreeDShapeInfo&gt;"/>
</p:tagLst>
</file>

<file path=ppt/tags/tag2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1F3AC30C-B41C-4EBC-89D4-CDA921D12245}&quot;/&gt;&lt;isInvalidForFieldText val=&quot;0&quot;/&gt;&lt;Image&gt;&lt;filename val=&quot;C:\Users\rz48qv\AppData\Local\Temp\CP57283456156Session\CPTrustFolder57283456156\PPTImport57283539640\data\asimages\{1F3AC30C-B41C-4EBC-89D4-CDA921D12245}_2.png&quot;/&gt;&lt;left val=&quot;0&quot;/&gt;&lt;top val=&quot;499&quot;/&gt;&lt;width val=&quot;225&quot;/&gt;&lt;height val=&quot;35&quot;/&gt;&lt;hasText val=&quot;1&quot;/&gt;&lt;/Image&gt;&lt;/ThreeDShapeInfo&gt;"/>
</p:tagLst>
</file>

<file path=ppt/tags/tag2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6&quot;/&gt;&lt;/TableIndex&gt;&lt;/ShapeTextInfo&gt;"/>
  <p:tag name="HTML_SHAPEINFO" val="&lt;ThreeDShapeInfo&gt;&lt;uuid val=&quot;{F54F62C2-A153-46E4-856C-63896EC328FF}&quot;/&gt;&lt;isInvalidForFieldText val=&quot;0&quot;/&gt;&lt;Image&gt;&lt;filename val=&quot;C:\Users\rz48qv\AppData\Local\Temp\CP57283456156Session\CPTrustFolder57283456156\PPTImport57283539640\data\asimages\{F54F62C2-A153-46E4-856C-63896EC328FF}_2.png&quot;/&gt;&lt;left val=&quot;24&quot;/&gt;&lt;top val=&quot;12&quot;/&gt;&lt;width val=&quot;888&quot;/&gt;&lt;height val=&quot;126&quot;/&gt;&lt;hasText val=&quot;1&quot;/&gt;&lt;/Image&gt;&lt;/ThreeDShapeInfo&gt;"/>
</p:tagLst>
</file>

<file path=ppt/tags/tag2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6&quot;/&gt;&lt;lineCharCount val=&quot;40&quot;/&gt;&lt;lineCharCount val=&quot;17&quot;/&gt;&lt;lineCharCount val=&quot;29&quot;/&gt;&lt;lineCharCount val=&quot;23&quot;/&gt;&lt;lineCharCount val=&quot;40&quot;/&gt;&lt;lineCharCount val=&quot;10&quot;/&gt;&lt;/TableIndex&gt;&lt;/ShapeTextInfo&gt;"/>
  <p:tag name="HTML_SHAPEINFO" val="&lt;ThreeDShapeInfo&gt;&lt;uuid val=&quot;{03A920D8-B1B3-47E1-86FD-28A76EAA93D8}&quot;/&gt;&lt;isInvalidForFieldText val=&quot;0&quot;/&gt;&lt;Image&gt;&lt;filename val=&quot;C:\Users\rz48qv\AppData\Local\Temp\CP57283456156Session\CPTrustFolder57283456156\PPTImport57283539640\data\asimages\{03A920D8-B1B3-47E1-86FD-28A76EAA93D8}_2.png&quot;/&gt;&lt;left val=&quot;40&quot;/&gt;&lt;top val=&quot;129&quot;/&gt;&lt;width val=&quot;888&quot;/&gt;&lt;height val=&quot;366&quot;/&gt;&lt;hasText val=&quot;1&quot;/&gt;&lt;/Image&gt;&lt;/ThreeDShapeInfo&gt;"/>
</p:tagLst>
</file>

<file path=ppt/tags/tag2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3&quot;/&gt;&lt;/TableIndex&gt;&lt;/ShapeTextInfo&gt;"/>
  <p:tag name="HTML_SHAPEINFO" val="&lt;ThreeDShapeInfo&gt;&lt;uuid val=&quot;{8A416289-42DA-45EF-80FB-99902C94D4C8}&quot;/&gt;&lt;isInvalidForFieldText val=&quot;0&quot;/&gt;&lt;Image&gt;&lt;filename val=&quot;C:\Users\rz48qv\AppData\Local\Temp\CP57283456156Session\CPTrustFolder57283456156\PPTImport57283539640\data\asimages\{8A416289-42DA-45EF-80FB-99902C94D4C8}_3.png&quot;/&gt;&lt;left val=&quot;336&quot;/&gt;&lt;top val=&quot;5&quot;/&gt;&lt;width val=&quot;589&quot;/&gt;&lt;height val=&quot;315&quot;/&gt;&lt;hasText val=&quot;1&quot;/&gt;&lt;/Image&gt;&lt;/ThreeDShapeInfo&gt;"/>
</p:tagLst>
</file>

<file path=ppt/tags/tag2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EB9CAE11-ED9F-420C-87C7-7AA36C4DE2FF}&quot;/&gt;&lt;isInvalidForFieldText val=&quot;0&quot;/&gt;&lt;Image&gt;&lt;filename val=&quot;C:\Users\rz48qv\AppData\Local\Temp\CP57283456156Session\CPTrustFolder57283456156\PPTImport57283539640\data\asimages\{EB9CAE11-ED9F-420C-87C7-7AA36C4DE2FF}_4.png&quot;/&gt;&lt;left val=&quot;0&quot;/&gt;&lt;top val=&quot;499&quot;/&gt;&lt;width val=&quot;225&quot;/&gt;&lt;height val=&quot;35&quot;/&gt;&lt;hasText val=&quot;1&quot;/&gt;&lt;/Image&gt;&lt;/ThreeDShapeInfo&gt;"/>
</p:tagLst>
</file>

<file path=ppt/tags/tag2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3&quot;/&gt;&lt;/TableIndex&gt;&lt;/ShapeTextInfo&gt;"/>
  <p:tag name="HTML_SHAPEINFO" val="&lt;ThreeDShapeInfo&gt;&lt;uuid val=&quot;{D9AF02E8-E8D2-4D94-993A-2677D9B88495}&quot;/&gt;&lt;isInvalidForFieldText val=&quot;0&quot;/&gt;&lt;Image&gt;&lt;filename val=&quot;C:\Users\rz48qv\AppData\Local\Temp\CP57283456156Session\CPTrustFolder57283456156\PPTImport57283539640\data\asimages\{D9AF02E8-E8D2-4D94-993A-2677D9B88495}_4.png&quot;/&gt;&lt;left val=&quot;24&quot;/&gt;&lt;top val=&quot;12&quot;/&gt;&lt;width val=&quot;888&quot;/&gt;&lt;height val=&quot;126&quot;/&gt;&lt;hasText val=&quot;1&quot;/&gt;&lt;/Image&gt;&lt;/ThreeDShape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4&quot;/&gt;&lt;lineCharCount val=&quot;13&quot;/&gt;&lt;lineCharCount val=&quot;12&quot;/&gt;&lt;lineCharCount val=&quot;13&quot;/&gt;&lt;lineCharCount val=&quot;11&quot;/&gt;&lt;/TableIndex&gt;&lt;/ShapeTextInfo&gt;"/>
</p:tagLst>
</file>

<file path=ppt/tags/tag3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7&quot;/&gt;&lt;lineCharCount val=&quot;61&quot;/&gt;&lt;lineCharCount val=&quot;64&quot;/&gt;&lt;lineCharCount val=&quot;13&quot;/&gt;&lt;lineCharCount val=&quot;60&quot;/&gt;&lt;lineCharCount val=&quot;28&quot;/&gt;&lt;lineCharCount val=&quot;61&quot;/&gt;&lt;lineCharCount val=&quot;52&quot;/&gt;&lt;/TableIndex&gt;&lt;/ShapeTextInfo&gt;"/>
  <p:tag name="HTML_SHAPEINFO" val="&lt;ThreeDShapeInfo&gt;&lt;uuid val=&quot;{FECEE7E7-B599-412B-A119-102A4C110679}&quot;/&gt;&lt;isInvalidForFieldText val=&quot;0&quot;/&gt;&lt;Image&gt;&lt;filename val=&quot;C:\Users\rz48qv\AppData\Local\Temp\CP57283456156Session\CPTrustFolder57283456156\PPTImport57283539640\data\asimages\{FECEE7E7-B599-412B-A119-102A4C110679}_4.png&quot;/&gt;&lt;left val=&quot;40&quot;/&gt;&lt;top val=&quot;129&quot;/&gt;&lt;width val=&quot;897&quot;/&gt;&lt;height val=&quot;366&quot;/&gt;&lt;hasText val=&quot;1&quot;/&gt;&lt;/Image&gt;&lt;/ThreeDShapeInfo&gt;"/>
</p:tagLst>
</file>

<file path=ppt/tags/tag3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4&quot;/&gt;&lt;lineCharCount val=&quot;12&quot;/&gt;&lt;/TableIndex&gt;&lt;/ShapeTextInfo&gt;"/>
  <p:tag name="HTML_SHAPEINFO" val="&lt;ThreeDShapeInfo&gt;&lt;uuid val=&quot;{8BB2F902-7752-4619-AEC9-5CE949EC7FDA}&quot;/&gt;&lt;isInvalidForFieldText val=&quot;0&quot;/&gt;&lt;Image&gt;&lt;filename val=&quot;C:\Users\rz48qv\AppData\Local\Temp\CP57283456156Session\CPTrustFolder57283456156\PPTImport57283539640\data\asimages\{8BB2F902-7752-4619-AEC9-5CE949EC7FDA}_5.png&quot;/&gt;&lt;left val=&quot;336&quot;/&gt;&lt;top val=&quot;5&quot;/&gt;&lt;width val=&quot;589&quot;/&gt;&lt;height val=&quot;331&quot;/&gt;&lt;hasText val=&quot;1&quot;/&gt;&lt;/Image&gt;&lt;/ThreeDShapeInfo&gt;"/>
</p:tagLst>
</file>

<file path=ppt/tags/tag3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6D0C2E49-9569-41D9-91D1-31EBFCD177BF}&quot;/&gt;&lt;isInvalidForFieldText val=&quot;0&quot;/&gt;&lt;Image&gt;&lt;filename val=&quot;C:\Users\rz48qv\AppData\Local\Temp\CP57283456156Session\CPTrustFolder57283456156\PPTImport57283539640\data\asimages\{6D0C2E49-9569-41D9-91D1-31EBFCD177BF}_6.png&quot;/&gt;&lt;left val=&quot;0&quot;/&gt;&lt;top val=&quot;499&quot;/&gt;&lt;width val=&quot;225&quot;/&gt;&lt;height val=&quot;35&quot;/&gt;&lt;hasText val=&quot;1&quot;/&gt;&lt;/Image&gt;&lt;/ThreeDShapeInfo&gt;"/>
</p:tagLst>
</file>

<file path=ppt/tags/tag3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1&quot;/&gt;&lt;/TableIndex&gt;&lt;/ShapeTextInfo&gt;"/>
  <p:tag name="HTML_SHAPEINFO" val="&lt;ThreeDShapeInfo&gt;&lt;uuid val=&quot;{0DEEBA38-7822-4433-94B1-268367B6BE0D}&quot;/&gt;&lt;isInvalidForFieldText val=&quot;0&quot;/&gt;&lt;Image&gt;&lt;filename val=&quot;C:\Users\rz48qv\AppData\Local\Temp\CP57283456156Session\CPTrustFolder57283456156\PPTImport57283539640\data\asimages\{0DEEBA38-7822-4433-94B1-268367B6BE0D}_6.png&quot;/&gt;&lt;left val=&quot;24&quot;/&gt;&lt;top val=&quot;5&quot;/&gt;&lt;width val=&quot;888&quot;/&gt;&lt;height val=&quot;113&quot;/&gt;&lt;hasText val=&quot;1&quot;/&gt;&lt;/Image&gt;&lt;/ThreeDShapeInfo&gt;"/>
</p:tagLst>
</file>

<file path=ppt/tags/tag3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0&quot;/&gt;&lt;lineCharCount val=&quot;59&quot;/&gt;&lt;lineCharCount val=&quot;40&quot;/&gt;&lt;lineCharCount val=&quot;65&quot;/&gt;&lt;lineCharCount val=&quot;68&quot;/&gt;&lt;lineCharCount val=&quot;19&quot;/&gt;&lt;lineCharCount val=&quot;68&quot;/&gt;&lt;lineCharCount val=&quot;43&quot;/&gt;&lt;lineCharCount val=&quot;71&quot;/&gt;&lt;lineCharCount val=&quot;46&quot;/&gt;&lt;lineCharCount val=&quot;1&quot;/&gt;&lt;/TableIndex&gt;&lt;/ShapeTextInfo&gt;"/>
  <p:tag name="HTML_SHAPEINFO" val="&lt;ThreeDShapeInfo&gt;&lt;uuid val=&quot;{436A03E3-C8D3-4ACD-97E2-6AA26D740FF1}&quot;/&gt;&lt;isInvalidForFieldText val=&quot;0&quot;/&gt;&lt;Image&gt;&lt;filename val=&quot;C:\Users\rz48qv\AppData\Local\Temp\CP57283456156Session\CPTrustFolder57283456156\PPTImport57283539640\data\asimages\{436A03E3-C8D3-4ACD-97E2-6AA26D740FF1}_6.png&quot;/&gt;&lt;left val=&quot;40&quot;/&gt;&lt;top val=&quot;96&quot;/&gt;&lt;width val=&quot;899&quot;/&gt;&lt;height val=&quot;398&quot;/&gt;&lt;hasText val=&quot;1&quot;/&gt;&lt;/Image&gt;&lt;/ThreeDShapeInfo&gt;"/>
</p:tagLst>
</file>

<file path=ppt/tags/tag3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AA16E8B1-6C8B-425E-81E2-E5B3B904E78E}&quot;/&gt;&lt;isInvalidForFieldText val=&quot;0&quot;/&gt;&lt;Image&gt;&lt;filename val=&quot;C:\Users\rz48qv\AppData\Local\Temp\CP57283456156Session\CPTrustFolder57283456156\PPTImport57283539640\data\asimages\{AA16E8B1-6C8B-425E-81E2-E5B3B904E78E}_7.png&quot;/&gt;&lt;left val=&quot;0&quot;/&gt;&lt;top val=&quot;499&quot;/&gt;&lt;width val=&quot;225&quot;/&gt;&lt;height val=&quot;35&quot;/&gt;&lt;hasText val=&quot;1&quot;/&gt;&lt;/Image&gt;&lt;/ThreeDShapeInfo&gt;"/>
</p:tagLst>
</file>

<file path=ppt/tags/tag3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1&quot;/&gt;&lt;/TableIndex&gt;&lt;/ShapeTextInfo&gt;"/>
  <p:tag name="HTML_SHAPEINFO" val="&lt;ThreeDShapeInfo&gt;&lt;uuid val=&quot;{A8455171-4A87-40B7-892C-0A94F7157F04}&quot;/&gt;&lt;isInvalidForFieldText val=&quot;0&quot;/&gt;&lt;Image&gt;&lt;filename val=&quot;C:\Users\rz48qv\AppData\Local\Temp\CP57283456156Session\CPTrustFolder57283456156\PPTImport57283539640\data\asimages\{A8455171-4A87-40B7-892C-0A94F7157F04}_7.png&quot;/&gt;&lt;left val=&quot;24&quot;/&gt;&lt;top val=&quot;6&quot;/&gt;&lt;width val=&quot;888&quot;/&gt;&lt;height val=&quot;125&quot;/&gt;&lt;hasText val=&quot;1&quot;/&gt;&lt;/Image&gt;&lt;/ThreeDShapeInfo&gt;"/>
</p:tagLst>
</file>

<file path=ppt/tags/tag3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40&quot;/&gt;&lt;lineCharCount val=&quot;47&quot;/&gt;&lt;lineCharCount val=&quot;56&quot;/&gt;&lt;lineCharCount val=&quot;66&quot;/&gt;&lt;lineCharCount val=&quot;10&quot;/&gt;&lt;/TableIndex&gt;&lt;/ShapeTextInfo&gt;"/>
  <p:tag name="HTML_SHAPEINFO" val="&lt;ThreeDShapeInfo&gt;&lt;uuid val=&quot;{BE0C2DBB-69A6-428E-9788-80C791C411C0}&quot;/&gt;&lt;isInvalidForFieldText val=&quot;0&quot;/&gt;&lt;Image&gt;&lt;filename val=&quot;C:\Users\rz48qv\AppData\Local\Temp\CP57283456156Session\CPTrustFolder57283456156\PPTImport57283539640\data\asimages\{BE0C2DBB-69A6-428E-9788-80C791C411C0}_7.png&quot;/&gt;&lt;left val=&quot;40&quot;/&gt;&lt;top val=&quot;129&quot;/&gt;&lt;width val=&quot;888&quot;/&gt;&lt;height val=&quot;366&quot;/&gt;&lt;hasText val=&quot;1&quot;/&gt;&lt;/Image&gt;&lt;/ThreeDShapeInfo&gt;"/>
</p:tagLst>
</file>

<file path=ppt/tags/tag3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7B00D46C-5335-47EE-BF9D-7D6F8083F236}&quot;/&gt;&lt;isInvalidForFieldText val=&quot;0&quot;/&gt;&lt;Image&gt;&lt;filename val=&quot;C:\Users\rz48qv\AppData\Local\Temp\CP57283456156Session\CPTrustFolder57283456156\PPTImport57283539640\data\asimages\{7B00D46C-5335-47EE-BF9D-7D6F8083F236}_8.png&quot;/&gt;&lt;left val=&quot;0&quot;/&gt;&lt;top val=&quot;499&quot;/&gt;&lt;width val=&quot;225&quot;/&gt;&lt;height val=&quot;35&quot;/&gt;&lt;hasText val=&quot;1&quot;/&gt;&lt;/Image&gt;&lt;/ThreeDShapeInfo&gt;"/>
</p:tagLst>
</file>

<file path=ppt/tags/tag3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1&quot;/&gt;&lt;/TableIndex&gt;&lt;/ShapeTextInfo&gt;"/>
  <p:tag name="HTML_SHAPEINFO" val="&lt;ThreeDShapeInfo&gt;&lt;uuid val=&quot;{4C51A232-84CE-4824-B9FF-6C6BA578C1BD}&quot;/&gt;&lt;isInvalidForFieldText val=&quot;0&quot;/&gt;&lt;Image&gt;&lt;filename val=&quot;C:\Users\rz48qv\AppData\Local\Temp\CP57283456156Session\CPTrustFolder57283456156\PPTImport57283539640\data\asimages\{4C51A232-84CE-4824-B9FF-6C6BA578C1BD}_8.png&quot;/&gt;&lt;left val=&quot;24&quot;/&gt;&lt;top val=&quot;6&quot;/&gt;&lt;width val=&quot;888&quot;/&gt;&lt;height val=&quot;125&quot;/&gt;&lt;hasText val=&quot;1&quot;/&gt;&lt;/Image&gt;&lt;/ThreeDShape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4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4&quot;/&gt;&lt;lineCharCount val=&quot;64&quot;/&gt;&lt;lineCharCount val=&quot;36&quot;/&gt;&lt;lineCharCount val=&quot;60&quot;/&gt;&lt;lineCharCount val=&quot;51&quot;/&gt;&lt;/TableIndex&gt;&lt;/ShapeTextInfo&gt;"/>
  <p:tag name="HTML_SHAPEINFO" val="&lt;ThreeDShapeInfo&gt;&lt;uuid val=&quot;{96071A43-D048-4186-BF79-4261A6647357}&quot;/&gt;&lt;isInvalidForFieldText val=&quot;0&quot;/&gt;&lt;Image&gt;&lt;filename val=&quot;C:\Users\rz48qv\AppData\Local\Temp\CP57283456156Session\CPTrustFolder57283456156\PPTImport57283539640\data\asimages\{96071A43-D048-4186-BF79-4261A6647357}_8.png&quot;/&gt;&lt;left val=&quot;40&quot;/&gt;&lt;top val=&quot;129&quot;/&gt;&lt;width val=&quot;888&quot;/&gt;&lt;height val=&quot;366&quot;/&gt;&lt;hasText val=&quot;1&quot;/&gt;&lt;/Image&gt;&lt;/ThreeDShapeInfo&gt;"/>
</p:tagLst>
</file>

<file path=ppt/tags/tag4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quot;/&gt;&lt;/TableIndex&gt;&lt;/ShapeTextInfo&gt;"/>
  <p:tag name="HTML_SHAPEINFO" val="&lt;ThreeDShapeInfo&gt;&lt;uuid val=&quot;{BEF13096-084B-43DC-8091-DFFAA5E93F6F}&quot;/&gt;&lt;isInvalidForFieldText val=&quot;0&quot;/&gt;&lt;Image&gt;&lt;filename val=&quot;C:\Users\rz48qv\AppData\Local\Temp\CP57283456156Session\CPTrustFolder57283456156\PPTImport57283539640\data\asimages\{BEF13096-084B-43DC-8091-DFFAA5E93F6F}_9.png&quot;/&gt;&lt;left val=&quot;0&quot;/&gt;&lt;top val=&quot;499&quot;/&gt;&lt;width val=&quot;225&quot;/&gt;&lt;height val=&quot;35&quot;/&gt;&lt;hasText val=&quot;1&quot;/&gt;&lt;/Image&gt;&lt;/ThreeDShapeInfo&gt;"/>
</p:tagLst>
</file>

<file path=ppt/tags/tag4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1&quot;/&gt;&lt;/TableIndex&gt;&lt;/ShapeTextInfo&gt;"/>
  <p:tag name="HTML_SHAPEINFO" val="&lt;ThreeDShapeInfo&gt;&lt;uuid val=&quot;{A31A8D06-0248-4A51-A990-52FF645D3B5D}&quot;/&gt;&lt;isInvalidForFieldText val=&quot;0&quot;/&gt;&lt;Image&gt;&lt;filename val=&quot;C:\Users\rz48qv\AppData\Local\Temp\CP57283456156Session\CPTrustFolder57283456156\PPTImport57283539640\data\asimages\{A31A8D06-0248-4A51-A990-52FF645D3B5D}_9.png&quot;/&gt;&lt;left val=&quot;24&quot;/&gt;&lt;top val=&quot;6&quot;/&gt;&lt;width val=&quot;888&quot;/&gt;&lt;height val=&quot;125&quot;/&gt;&lt;hasText val=&quot;1&quot;/&gt;&lt;/Image&gt;&lt;/ThreeDShapeInfo&gt;"/>
</p:tagLst>
</file>

<file path=ppt/tags/tag4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52&quot;/&gt;&lt;lineCharCount val=&quot;20&quot;/&gt;&lt;lineCharCount val=&quot;13&quot;/&gt;&lt;lineCharCount val=&quot;29&quot;/&gt;&lt;lineCharCount val=&quot;19&quot;/&gt;&lt;lineCharCount val=&quot;26&quot;/&gt;&lt;lineCharCount val=&quot;19&quot;/&gt;&lt;lineCharCount val=&quot;56&quot;/&gt;&lt;/TableIndex&gt;&lt;/ShapeTextInfo&gt;"/>
  <p:tag name="HTML_SHAPEINFO" val="&lt;ThreeDShapeInfo&gt;&lt;uuid val=&quot;{214E3090-C676-42A4-B6AF-BC99A3CE8CF7}&quot;/&gt;&lt;isInvalidForFieldText val=&quot;0&quot;/&gt;&lt;Image&gt;&lt;filename val=&quot;C:\Users\rz48qv\AppData\Local\Temp\CP57283456156Session\CPTrustFolder57283456156\PPTImport57283539640\data\asimages\{214E3090-C676-42A4-B6AF-BC99A3CE8CF7}_9.png&quot;/&gt;&lt;left val=&quot;40&quot;/&gt;&lt;top val=&quot;129&quot;/&gt;&lt;width val=&quot;888&quot;/&gt;&lt;height val=&quot;366&quot;/&gt;&lt;hasText val=&quot;1&quot;/&gt;&lt;/Image&gt;&lt;/ThreeDShapeInfo&gt;"/>
</p:tagLst>
</file>

<file path=ppt/tags/tag4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18&quot;/&gt;&lt;lineCharCount val=&quot;10&quot;/&gt;&lt;/TableIndex&gt;&lt;/ShapeTextInfo&gt;"/>
  <p:tag name="HTML_SHAPEINFO" val="&lt;ThreeDShapeInfo&gt;&lt;uuid val=&quot;{AC0EDC46-DD0F-41C5-9768-49F34B097F9B}&quot;/&gt;&lt;isInvalidForFieldText val=&quot;0&quot;/&gt;&lt;Image&gt;&lt;filename val=&quot;C:\Users\rz48qv\AppData\Local\Temp\CP57283456156Session\CPTrustFolder57283456156\PPTImport57283539640\data\asimages\{AC0EDC46-DD0F-41C5-9768-49F34B097F9B}_10.png&quot;/&gt;&lt;left val=&quot;336&quot;/&gt;&lt;top val=&quot;5&quot;/&gt;&lt;width val=&quot;589&quot;/&gt;&lt;height val=&quot;396&quot;/&gt;&lt;hasText val=&quot;1&quot;/&gt;&lt;/Image&gt;&lt;/ThreeDShapeInfo&gt;"/>
</p:tagLst>
</file>

<file path=ppt/tags/tag4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quot;/&gt;&lt;/TableIndex&gt;&lt;/ShapeTextInfo&gt;"/>
  <p:tag name="HTML_SHAPEINFO" val="&lt;ThreeDShapeInfo&gt;&lt;uuid val=&quot;{7D60875F-DDDC-4CE5-8370-CD0E9297CE91}&quot;/&gt;&lt;isInvalidForFieldText val=&quot;0&quot;/&gt;&lt;Image&gt;&lt;filename val=&quot;C:\Users\rz48qv\AppData\Local\Temp\CP57283456156Session\CPTrustFolder57283456156\PPTImport57283539640\data\asimages\{7D60875F-DDDC-4CE5-8370-CD0E9297CE91}_11.png&quot;/&gt;&lt;left val=&quot;0&quot;/&gt;&lt;top val=&quot;499&quot;/&gt;&lt;width val=&quot;225&quot;/&gt;&lt;height val=&quot;35&quot;/&gt;&lt;hasText val=&quot;1&quot;/&gt;&lt;/Image&gt;&lt;/ThreeDShapeInfo&gt;"/>
</p:tagLst>
</file>

<file path=ppt/tags/tag4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 name="HTML_SHAPEINFO" val="&lt;ThreeDShapeInfo&gt;&lt;uuid val=&quot;{D615F422-AECA-4784-B632-C491CD730677}&quot;/&gt;&lt;isInvalidForFieldText val=&quot;0&quot;/&gt;&lt;Image&gt;&lt;filename val=&quot;C:\Users\rz48qv\AppData\Local\Temp\CP57283456156Session\CPTrustFolder57283456156\PPTImport57283539640\data\asimages\{D615F422-AECA-4784-B632-C491CD730677}_11.png&quot;/&gt;&lt;left val=&quot;27&quot;/&gt;&lt;top val=&quot;12&quot;/&gt;&lt;width val=&quot;894&quot;/&gt;&lt;height val=&quot;121&quot;/&gt;&lt;hasText val=&quot;1&quot;/&gt;&lt;/Image&gt;&lt;/ThreeDShapeInfo&gt;"/>
</p:tagLst>
</file>

<file path=ppt/tags/tag4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4&quot;/&gt;&lt;lineCharCount val=&quot;33&quot;/&gt;&lt;lineCharCount val=&quot;38&quot;/&gt;&lt;lineCharCount val=&quot;37&quot;/&gt;&lt;lineCharCount val=&quot;11&quot;/&gt;&lt;/TableIndex&gt;&lt;/ShapeTextInfo&gt;"/>
  <p:tag name="HTML_SHAPEINFO" val="&lt;ThreeDShapeInfo&gt;&lt;uuid val=&quot;{0DFC1B31-4640-4282-AF1C-94AC532502D7}&quot;/&gt;&lt;isInvalidForFieldText val=&quot;0&quot;/&gt;&lt;Image&gt;&lt;filename val=&quot;C:\Users\rz48qv\AppData\Local\Temp\CP57283456156Session\CPTrustFolder57283456156\PPTImport57283539640\data\asimages\{0DFC1B31-4640-4282-AF1C-94AC532502D7}_11.png&quot;/&gt;&lt;left val=&quot;40&quot;/&gt;&lt;top val=&quot;129&quot;/&gt;&lt;width val=&quot;552&quot;/&gt;&lt;height val=&quot;366&quot;/&gt;&lt;hasText val=&quot;1&quot;/&gt;&lt;/Image&gt;&lt;/ThreeDShapeInfo&gt;"/>
</p:tagLst>
</file>

<file path=ppt/tags/tag4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quot;/&gt;&lt;/TableIndex&gt;&lt;/ShapeTextInfo&gt;"/>
  <p:tag name="HTML_SHAPEINFO" val="&lt;ThreeDShapeInfo&gt;&lt;uuid val=&quot;{5A3721D8-5E4E-4B45-9FD4-38029DFDA23F}&quot;/&gt;&lt;isInvalidForFieldText val=&quot;0&quot;/&gt;&lt;Image&gt;&lt;filename val=&quot;C:\Users\rz48qv\AppData\Local\Temp\CP57283456156Session\CPTrustFolder57283456156\PPTImport57283539640\data\asimages\{5A3721D8-5E4E-4B45-9FD4-38029DFDA23F}_12.png&quot;/&gt;&lt;left val=&quot;0&quot;/&gt;&lt;top val=&quot;499&quot;/&gt;&lt;width val=&quot;225&quot;/&gt;&lt;height val=&quot;35&quot;/&gt;&lt;hasText val=&quot;1&quot;/&gt;&lt;/Image&gt;&lt;/ThreeDShapeInfo&gt;"/>
</p:tagLst>
</file>

<file path=ppt/tags/tag4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 name="HTML_SHAPEINFO" val="&lt;ThreeDShapeInfo&gt;&lt;uuid val=&quot;{BAE9D60F-9416-41E9-8A01-B68C31B6660E}&quot;/&gt;&lt;isInvalidForFieldText val=&quot;0&quot;/&gt;&lt;Image&gt;&lt;filename val=&quot;C:\Users\rz48qv\AppData\Local\Temp\CP57283456156Session\CPTrustFolder57283456156\PPTImport57283539640\data\asimages\{BAE9D60F-9416-41E9-8A01-B68C31B6660E}_12.png&quot;/&gt;&lt;left val=&quot;27&quot;/&gt;&lt;top val=&quot;12&quot;/&gt;&lt;width val=&quot;894&quot;/&gt;&lt;height val=&quot;121&quot;/&gt;&lt;hasText val=&quot;1&quot;/&gt;&lt;/Image&gt;&lt;/ThreeDShapeInfo&gt;"/>
</p:tagLst>
</file>

<file path=ppt/tags/tag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quot;/&gt;&lt;/TableIndex&gt;&lt;/ShapeTextInfo&gt;"/>
</p:tagLst>
</file>

<file path=ppt/tags/tag5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19&quot;/&gt;&lt;lineCharCount val=&quot;48&quot;/&gt;&lt;/TableIndex&gt;&lt;/ShapeTextInfo&gt;"/>
  <p:tag name="HTML_SHAPEINFO" val="&lt;ThreeDShapeInfo&gt;&lt;uuid val=&quot;{D13586CF-5DAF-48CF-BB96-86646D12E3F7}&quot;/&gt;&lt;isInvalidForFieldText val=&quot;0&quot;/&gt;&lt;Image&gt;&lt;filename val=&quot;C:\Users\rz48qv\AppData\Local\Temp\CP57283456156Session\CPTrustFolder57283456156\PPTImport57283539640\data\asimages\{D13586CF-5DAF-48CF-BB96-86646D12E3F7}_12.png&quot;/&gt;&lt;left val=&quot;40&quot;/&gt;&lt;top val=&quot;129&quot;/&gt;&lt;width val=&quot;872&quot;/&gt;&lt;height val=&quot;366&quot;/&gt;&lt;hasText val=&quot;1&quot;/&gt;&lt;/Image&gt;&lt;/ThreeDShapeInfo&gt;"/>
</p:tagLst>
</file>

<file path=ppt/tags/tag5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quot;/&gt;&lt;/TableIndex&gt;&lt;/ShapeTextInfo&gt;"/>
  <p:tag name="HTML_SHAPEINFO" val="&lt;ThreeDShapeInfo&gt;&lt;uuid val=&quot;{84224316-45B7-49D1-BF72-FB8A60D48AB9}&quot;/&gt;&lt;isInvalidForFieldText val=&quot;0&quot;/&gt;&lt;Image&gt;&lt;filename val=&quot;C:\Users\rz48qv\AppData\Local\Temp\CP57283456156Session\CPTrustFolder57283456156\PPTImport57283539640\data\asimages\{84224316-45B7-49D1-BF72-FB8A60D48AB9}_13.png&quot;/&gt;&lt;left val=&quot;0&quot;/&gt;&lt;top val=&quot;499&quot;/&gt;&lt;width val=&quot;225&quot;/&gt;&lt;height val=&quot;35&quot;/&gt;&lt;hasText val=&quot;1&quot;/&gt;&lt;/Image&gt;&lt;/ThreeDShapeInfo&gt;"/>
</p:tagLst>
</file>

<file path=ppt/tags/tag5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 name="HTML_SHAPEINFO" val="&lt;ThreeDShapeInfo&gt;&lt;uuid val=&quot;{457A5456-3A4F-40C6-B98E-63A62E4D1708}&quot;/&gt;&lt;isInvalidForFieldText val=&quot;0&quot;/&gt;&lt;Image&gt;&lt;filename val=&quot;C:\Users\rz48qv\AppData\Local\Temp\CP57283456156Session\CPTrustFolder57283456156\PPTImport57283539640\data\asimages\{457A5456-3A4F-40C6-B98E-63A62E4D1708}_13.png&quot;/&gt;&lt;left val=&quot;19&quot;/&gt;&lt;top val=&quot;0&quot;/&gt;&lt;width val=&quot;957&quot;/&gt;&lt;height val=&quot;181&quot;/&gt;&lt;hasText val=&quot;1&quot;/&gt;&lt;/Image&gt;&lt;/ThreeDShapeInfo&gt;"/>
</p:tagLst>
</file>

<file path=ppt/tags/tag5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3&quot;/&gt;&lt;/TableIndex&gt;&lt;/ShapeTextInfo&gt;"/>
  <p:tag name="HTML_SHAPEINFO" val="&lt;ThreeDShapeInfo&gt;&lt;uuid val=&quot;{CF2B067E-AE66-405F-9880-6FD5B23191DB}&quot;/&gt;&lt;isInvalidForFieldText val=&quot;0&quot;/&gt;&lt;Image&gt;&lt;filename val=&quot;C:\Users\rz48qv\AppData\Local\Temp\CP57283456156Session\CPTrustFolder57283456156\PPTImport57283539640\data\asimages\{CF2B067E-AE66-405F-9880-6FD5B23191DB}_13.png&quot;/&gt;&lt;left val=&quot;40&quot;/&gt;&lt;top val=&quot;160&quot;/&gt;&lt;width val=&quot;408&quot;/&gt;&lt;height val=&quot;245&quot;/&gt;&lt;hasText val=&quot;1&quot;/&gt;&lt;/Image&gt;&lt;/ThreeDShapeInfo&gt;"/>
</p:tagLst>
</file>

<file path=ppt/tags/tag5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quot;/&gt;&lt;/TableIndex&gt;&lt;/ShapeTextInfo&gt;"/>
  <p:tag name="HTML_SHAPEINFO" val="&lt;ThreeDShapeInfo&gt;&lt;uuid val=&quot;{8CC4CC52-84A5-40FB-AF30-A67603BCC523}&quot;/&gt;&lt;isInvalidForFieldText val=&quot;0&quot;/&gt;&lt;Image&gt;&lt;filename val=&quot;C:\Users\rz48qv\AppData\Local\Temp\CP57283456156Session\CPTrustFolder57283456156\PPTImport57283539640\data\asimages\{8CC4CC52-84A5-40FB-AF30-A67603BCC523}_14.png&quot;/&gt;&lt;left val=&quot;0&quot;/&gt;&lt;top val=&quot;499&quot;/&gt;&lt;width val=&quot;225&quot;/&gt;&lt;height val=&quot;35&quot;/&gt;&lt;hasText val=&quot;1&quot;/&gt;&lt;/Image&gt;&lt;/ThreeDShapeInfo&gt;"/>
</p:tagLst>
</file>

<file path=ppt/tags/tag5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 name="HTML_SHAPEINFO" val="&lt;ThreeDShapeInfo&gt;&lt;uuid val=&quot;{EFE1A48D-CF88-440B-8DB9-EE8B1B4D05B3}&quot;/&gt;&lt;isInvalidForFieldText val=&quot;0&quot;/&gt;&lt;Image&gt;&lt;filename val=&quot;C:\Users\rz48qv\AppData\Local\Temp\CP57283456156Session\CPTrustFolder57283456156\PPTImport57283539640\data\asimages\{EFE1A48D-CF88-440B-8DB9-EE8B1B4D05B3}_14.png&quot;/&gt;&lt;left val=&quot;27&quot;/&gt;&lt;top val=&quot;6&quot;/&gt;&lt;width val=&quot;933&quot;/&gt;&lt;height val=&quot;159&quot;/&gt;&lt;hasText val=&quot;1&quot;/&gt;&lt;/Image&gt;&lt;/ThreeDShapeInfo&gt;"/>
</p:tagLst>
</file>

<file path=ppt/tags/tag5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23&quot;/&gt;&lt;lineCharCount val=&quot;23&quot;/&gt;&lt;lineCharCount val=&quot;16&quot;/&gt;&lt;/TableIndex&gt;&lt;/ShapeTextInfo&gt;"/>
  <p:tag name="HTML_SHAPEINFO" val="&lt;ThreeDShapeInfo&gt;&lt;uuid val=&quot;{C54D8B41-E109-49B7-9D94-FF6506ACDBC9}&quot;/&gt;&lt;isInvalidForFieldText val=&quot;0&quot;/&gt;&lt;Image&gt;&lt;filename val=&quot;C:\Users\rz48qv\AppData\Local\Temp\CP57283456156Session\CPTrustFolder57283456156\PPTImport57283539640\data\asimages\{C54D8B41-E109-49B7-9D94-FF6506ACDBC9}_14.png&quot;/&gt;&lt;left val=&quot;40&quot;/&gt;&lt;top val=&quot;160&quot;/&gt;&lt;width val=&quot;408&quot;/&gt;&lt;height val=&quot;245&quot;/&gt;&lt;hasText val=&quot;1&quot;/&gt;&lt;/Image&gt;&lt;/ThreeDShapeInfo&gt;"/>
</p:tagLst>
</file>

<file path=ppt/tags/tag5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quot;/&gt;&lt;/TableIndex&gt;&lt;/ShapeTextInfo&gt;"/>
  <p:tag name="HTML_SHAPEINFO" val="&lt;ThreeDShapeInfo&gt;&lt;uuid val=&quot;{29EFE97D-3C4E-4E36-B8BE-AC52B3C85CA6}&quot;/&gt;&lt;isInvalidForFieldText val=&quot;0&quot;/&gt;&lt;Image&gt;&lt;filename val=&quot;C:\Users\rz48qv\AppData\Local\Temp\CP57283456156Session\CPTrustFolder57283456156\PPTImport57283539640\data\asimages\{29EFE97D-3C4E-4E36-B8BE-AC52B3C85CA6}_15.png&quot;/&gt;&lt;left val=&quot;0&quot;/&gt;&lt;top val=&quot;499&quot;/&gt;&lt;width val=&quot;225&quot;/&gt;&lt;height val=&quot;35&quot;/&gt;&lt;hasText val=&quot;1&quot;/&gt;&lt;/Image&gt;&lt;/ThreeDShapeInfo&gt;"/>
</p:tagLst>
</file>

<file path=ppt/tags/tag5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 name="HTML_SHAPEINFO" val="&lt;ThreeDShapeInfo&gt;&lt;uuid val=&quot;{BF943685-A586-447C-BB17-E9C8B185E128}&quot;/&gt;&lt;isInvalidForFieldText val=&quot;0&quot;/&gt;&lt;Image&gt;&lt;filename val=&quot;C:\Users\rz48qv\AppData\Local\Temp\CP57283456156Session\CPTrustFolder57283456156\PPTImport57283539640\data\asimages\{BF943685-A586-447C-BB17-E9C8B185E128}_15.png&quot;/&gt;&lt;left val=&quot;22&quot;/&gt;&lt;top val=&quot;0&quot;/&gt;&lt;width val=&quot;933&quot;/&gt;&lt;height val=&quot;118&quot;/&gt;&lt;hasText val=&quot;1&quot;/&gt;&lt;/Image&gt;&lt;/ThreeDShapeInfo&gt;"/>
</p:tagLst>
</file>

<file path=ppt/tags/tag5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1&quot;/&gt;&lt;lineCharCount val=&quot;21&quot;/&gt;&lt;lineCharCount val=&quot;28&quot;/&gt;&lt;lineCharCount val=&quot;24&quot;/&gt;&lt;lineCharCount val=&quot;19&quot;/&gt;&lt;lineCharCount val=&quot;21&quot;/&gt;&lt;lineCharCount val=&quot;26&quot;/&gt;&lt;lineCharCount val=&quot;25&quot;/&gt;&lt;/TableIndex&gt;&lt;/ShapeTextInfo&gt;"/>
  <p:tag name="HTML_SHAPEINFO" val="&lt;ThreeDShapeInfo&gt;&lt;uuid val=&quot;{C1EE5296-27AC-499A-BD3B-0F41A72C596E}&quot;/&gt;&lt;isInvalidForFieldText val=&quot;0&quot;/&gt;&lt;Image&gt;&lt;filename val=&quot;C:\Users\rz48qv\AppData\Local\Temp\CP57283456156Session\CPTrustFolder57283456156\PPTImport57283539640\data\asimages\{C1EE5296-27AC-499A-BD3B-0F41A72C596E}_15.png&quot;/&gt;&lt;left val=&quot;40&quot;/&gt;&lt;top val=&quot;116&quot;/&gt;&lt;width val=&quot;408&quot;/&gt;&lt;height val=&quot;378&quot;/&gt;&lt;hasText val=&quot;1&quot;/&gt;&lt;/Image&gt;&lt;/ThreeDShapeInfo&gt;"/>
</p:tagLst>
</file>

<file path=ppt/tags/tag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0&quot;/&gt;&lt;/TableIndex&gt;&lt;/ShapeTextInfo&gt;"/>
</p:tagLst>
</file>

<file path=ppt/tags/tag6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quot;/&gt;&lt;/TableIndex&gt;&lt;/ShapeTextInfo&gt;"/>
  <p:tag name="HTML_SHAPEINFO" val="&lt;ThreeDShapeInfo&gt;&lt;uuid val=&quot;{7AC4F220-CC9F-466E-881F-2B6916CA5EF9}&quot;/&gt;&lt;isInvalidForFieldText val=&quot;0&quot;/&gt;&lt;Image&gt;&lt;filename val=&quot;C:\Users\rz48qv\AppData\Local\Temp\CP57283456156Session\CPTrustFolder57283456156\PPTImport57283539640\data\asimages\{7AC4F220-CC9F-466E-881F-2B6916CA5EF9}_16.png&quot;/&gt;&lt;left val=&quot;0&quot;/&gt;&lt;top val=&quot;499&quot;/&gt;&lt;width val=&quot;225&quot;/&gt;&lt;height val=&quot;35&quot;/&gt;&lt;hasText val=&quot;1&quot;/&gt;&lt;/Image&gt;&lt;/ThreeDShapeInfo&gt;"/>
</p:tagLst>
</file>

<file path=ppt/tags/tag6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 name="HTML_SHAPEINFO" val="&lt;ThreeDShapeInfo&gt;&lt;uuid val=&quot;{864DE473-5AF3-4397-93BD-9DB0627A671E}&quot;/&gt;&lt;isInvalidForFieldText val=&quot;0&quot;/&gt;&lt;Image&gt;&lt;filename val=&quot;C:\Users\rz48qv\AppData\Local\Temp\CP57283456156Session\CPTrustFolder57283456156\PPTImport57283539640\data\asimages\{864DE473-5AF3-4397-93BD-9DB0627A671E}_16.png&quot;/&gt;&lt;left val=&quot;27&quot;/&gt;&lt;top val=&quot;6&quot;/&gt;&lt;width val=&quot;894&quot;/&gt;&lt;height val=&quot;159&quot;/&gt;&lt;hasText val=&quot;1&quot;/&gt;&lt;/Image&gt;&lt;/ThreeDShapeInfo&gt;"/>
</p:tagLst>
</file>

<file path=ppt/tags/tag6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33&quot;/&gt;&lt;lineCharCount val=&quot;32&quot;/&gt;&lt;lineCharCount val=&quot;24&quot;/&gt;&lt;lineCharCount val=&quot;21&quot;/&gt;&lt;lineCharCount val=&quot;25&quot;/&gt;&lt;lineCharCount val=&quot;30&quot;/&gt;&lt;lineCharCount val=&quot;29&quot;/&gt;&lt;lineCharCount val=&quot;9&quot;/&gt;&lt;/TableIndex&gt;&lt;/ShapeTextInfo&gt;"/>
  <p:tag name="HTML_SHAPEINFO" val="&lt;ThreeDShapeInfo&gt;&lt;uuid val=&quot;{00819B82-C88E-478C-82E9-46325F10D7CB}&quot;/&gt;&lt;isInvalidForFieldText val=&quot;0&quot;/&gt;&lt;Image&gt;&lt;filename val=&quot;C:\Users\rz48qv\AppData\Local\Temp\CP57283456156Session\CPTrustFolder57283456156\PPTImport57283539640\data\asimages\{00819B82-C88E-478C-82E9-46325F10D7CB}_16.png&quot;/&gt;&lt;left val=&quot;40&quot;/&gt;&lt;top val=&quot;160&quot;/&gt;&lt;width val=&quot;455&quot;/&gt;&lt;height val=&quot;334&quot;/&gt;&lt;hasText val=&quot;1&quot;/&gt;&lt;/Image&gt;&lt;/ThreeDShapeInfo&gt;"/>
</p:tagLst>
</file>

<file path=ppt/tags/tag6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quot;/&gt;&lt;/TableIndex&gt;&lt;/ShapeTextInfo&gt;"/>
  <p:tag name="HTML_SHAPEINFO" val="&lt;ThreeDShapeInfo&gt;&lt;uuid val=&quot;{3FF14761-1628-4425-AA83-09FAD5A32556}&quot;/&gt;&lt;isInvalidForFieldText val=&quot;0&quot;/&gt;&lt;Image&gt;&lt;filename val=&quot;C:\Users\rz48qv\AppData\Local\Temp\CP57283456156Session\CPTrustFolder57283456156\PPTImport57283539640\data\asimages\{3FF14761-1628-4425-AA83-09FAD5A32556}_17.png&quot;/&gt;&lt;left val=&quot;0&quot;/&gt;&lt;top val=&quot;499&quot;/&gt;&lt;width val=&quot;225&quot;/&gt;&lt;height val=&quot;35&quot;/&gt;&lt;hasText val=&quot;1&quot;/&gt;&lt;/Image&gt;&lt;/ThreeDShapeInfo&gt;"/>
</p:tagLst>
</file>

<file path=ppt/tags/tag6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3&quot;/&gt;&lt;lineCharCount val=&quot;10&quot;/&gt;&lt;/TableIndex&gt;&lt;/ShapeTextInfo&gt;"/>
  <p:tag name="HTML_SHAPEINFO" val="&lt;ThreeDShapeInfo&gt;&lt;uuid val=&quot;{B51E93BB-CD4C-4C87-A81A-A9EC71824D79}&quot;/&gt;&lt;isInvalidForFieldText val=&quot;0&quot;/&gt;&lt;Image&gt;&lt;filename val=&quot;C:\Users\rz48qv\AppData\Local\Temp\CP57283456156Session\CPTrustFolder57283456156\PPTImport57283539640\data\asimages\{B51E93BB-CD4C-4C87-A81A-A9EC71824D79}_17.png&quot;/&gt;&lt;left val=&quot;24&quot;/&gt;&lt;top val=&quot;5&quot;/&gt;&lt;width val=&quot;888&quot;/&gt;&lt;height val=&quot;178&quot;/&gt;&lt;hasText val=&quot;1&quot;/&gt;&lt;/Image&gt;&lt;/ThreeDShapeInfo&gt;"/>
</p:tagLst>
</file>

<file path=ppt/tags/tag6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2&quot;/&gt;&lt;lineCharCount val=&quot;10&quot;/&gt;&lt;/TableIndex&gt;&lt;/ShapeTextInfo&gt;"/>
  <p:tag name="HTML_SHAPEINFO" val="&lt;ThreeDShapeInfo&gt;&lt;uuid val=&quot;{3EF758B3-3E13-4DF8-B36F-7AF1EE689880}&quot;/&gt;&lt;isInvalidForFieldText val=&quot;0&quot;/&gt;&lt;Image&gt;&lt;filename val=&quot;C:\Users\rz48qv\AppData\Local\Temp\CP57283456156Session\CPTrustFolder57283456156\PPTImport57283539640\data\asimages\{3EF758B3-3E13-4DF8-B36F-7AF1EE689880}_17.png&quot;/&gt;&lt;left val=&quot;40&quot;/&gt;&lt;top val=&quot;160&quot;/&gt;&lt;width val=&quot;439&quot;/&gt;&lt;height val=&quot;334&quot;/&gt;&lt;hasText val=&quot;1&quot;/&gt;&lt;/Image&gt;&lt;/ThreeDShapeInfo&gt;"/>
</p:tagLst>
</file>

<file path=ppt/tags/tag6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quot;/&gt;&lt;/TableIndex&gt;&lt;/ShapeTextInfo&gt;"/>
  <p:tag name="HTML_SHAPEINFO" val="&lt;ThreeDShapeInfo&gt;&lt;uuid val=&quot;{5B1B80BA-0692-489A-AD2D-A91FEF6F4E5C}&quot;/&gt;&lt;isInvalidForFieldText val=&quot;0&quot;/&gt;&lt;Image&gt;&lt;filename val=&quot;C:\Users\rz48qv\AppData\Local\Temp\CP57283456156Session\CPTrustFolder57283456156\PPTImport57283539640\data\asimages\{5B1B80BA-0692-489A-AD2D-A91FEF6F4E5C}_18.png&quot;/&gt;&lt;left val=&quot;0&quot;/&gt;&lt;top val=&quot;499&quot;/&gt;&lt;width val=&quot;225&quot;/&gt;&lt;height val=&quot;35&quot;/&gt;&lt;hasText val=&quot;1&quot;/&gt;&lt;/Image&gt;&lt;/ThreeDShapeInfo&gt;"/>
</p:tagLst>
</file>

<file path=ppt/tags/tag6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23&quot;/&gt;&lt;lineCharCount val=&quot;10&quot;/&gt;&lt;/TableIndex&gt;&lt;/ShapeTextInfo&gt;"/>
  <p:tag name="HTML_SHAPEINFO" val="&lt;ThreeDShapeInfo&gt;&lt;uuid val=&quot;{CA668381-3E51-4AD3-AF8B-285EA5267991}&quot;/&gt;&lt;isInvalidForFieldText val=&quot;0&quot;/&gt;&lt;Image&gt;&lt;filename val=&quot;C:\Users\rz48qv\AppData\Local\Temp\CP57283456156Session\CPTrustFolder57283456156\PPTImport57283539640\data\asimages\{CA668381-3E51-4AD3-AF8B-285EA5267991}_18.png&quot;/&gt;&lt;left val=&quot;24&quot;/&gt;&lt;top val=&quot;5&quot;/&gt;&lt;width val=&quot;888&quot;/&gt;&lt;height val=&quot;178&quot;/&gt;&lt;hasText val=&quot;1&quot;/&gt;&lt;/Image&gt;&lt;/ThreeDShapeInfo&gt;"/>
</p:tagLst>
</file>

<file path=ppt/tags/tag6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20&quot;/&gt;&lt;lineCharCount val=&quot;13&quot;/&gt;&lt;lineCharCount val=&quot;21&quot;/&gt;&lt;lineCharCount val=&quot;21&quot;/&gt;&lt;lineCharCount val=&quot;10&quot;/&gt;&lt;/TableIndex&gt;&lt;/ShapeTextInfo&gt;"/>
  <p:tag name="HTML_SHAPEINFO" val="&lt;ThreeDShapeInfo&gt;&lt;uuid val=&quot;{E0F43FB8-5CF5-471F-BDAD-26DC0EE07165}&quot;/&gt;&lt;isInvalidForFieldText val=&quot;0&quot;/&gt;&lt;Image&gt;&lt;filename val=&quot;C:\Users\rz48qv\AppData\Local\Temp\CP57283456156Session\CPTrustFolder57283456156\PPTImport57283539640\data\asimages\{E0F43FB8-5CF5-471F-BDAD-26DC0EE07165}_18.png&quot;/&gt;&lt;left val=&quot;40&quot;/&gt;&lt;top val=&quot;160&quot;/&gt;&lt;width val=&quot;337&quot;/&gt;&lt;height val=&quot;334&quot;/&gt;&lt;hasText val=&quot;1&quot;/&gt;&lt;/Image&gt;&lt;/ThreeDShapeInfo&gt;"/>
</p:tagLst>
</file>

<file path=ppt/tags/tag6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2&quot;/&gt;&lt;lineCharCount val=&quot;11&quot;/&gt;&lt;lineCharCount val=&quot;11&quot;/&gt;&lt;/TableIndex&gt;&lt;/ShapeTextInfo&gt;"/>
  <p:tag name="HTML_SHAPEINFO" val="&lt;ThreeDShapeInfo&gt;&lt;uuid val=&quot;{AA0DE664-F729-4E8E-8408-EC6149EE84B8}&quot;/&gt;&lt;isInvalidForFieldText val=&quot;0&quot;/&gt;&lt;Image&gt;&lt;filename val=&quot;C:\Users\rz48qv\AppData\Local\Temp\CP57283456156Session\CPTrustFolder57283456156\PPTImport57283539640\data\asimages\{AA0DE664-F729-4E8E-8408-EC6149EE84B8}_19.png&quot;/&gt;&lt;left val=&quot;336&quot;/&gt;&lt;top val=&quot;5&quot;/&gt;&lt;width val=&quot;589&quot;/&gt;&lt;height val=&quot;331&quot;/&gt;&lt;hasText val=&quot;1&quot;/&gt;&lt;/Image&gt;&lt;/ThreeDShapeInfo&gt;"/>
</p:tagLst>
</file>

<file path=ppt/tags/tag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18&quot;/&gt;&lt;/TableIndex&gt;&lt;/ShapeTextInfo&gt;"/>
</p:tagLst>
</file>

<file path=ppt/tags/tag7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quot;/&gt;&lt;/TableIndex&gt;&lt;/ShapeTextInfo&gt;"/>
  <p:tag name="HTML_SHAPEINFO" val="&lt;ThreeDShapeInfo&gt;&lt;uuid val=&quot;{3500686E-3738-4C0A-A1F4-D43F58F54749}&quot;/&gt;&lt;isInvalidForFieldText val=&quot;0&quot;/&gt;&lt;Image&gt;&lt;filename val=&quot;C:\Users\rz48qv\AppData\Local\Temp\CP57283456156Session\CPTrustFolder57283456156\PPTImport57283539640\data\asimages\{3500686E-3738-4C0A-A1F4-D43F58F54749}_20.png&quot;/&gt;&lt;left val=&quot;0&quot;/&gt;&lt;top val=&quot;499&quot;/&gt;&lt;width val=&quot;225&quot;/&gt;&lt;height val=&quot;35&quot;/&gt;&lt;hasText val=&quot;1&quot;/&gt;&lt;/Image&gt;&lt;/ThreeDShapeInfo&gt;"/>
</p:tagLst>
</file>

<file path=ppt/tags/tag7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5&quot;/&gt;&lt;/TableIndex&gt;&lt;/ShapeTextInfo&gt;"/>
  <p:tag name="HTML_SHAPEINFO" val="&lt;ThreeDShapeInfo&gt;&lt;uuid val=&quot;{88169BF9-E1C1-4C36-80A6-98FB99148960}&quot;/&gt;&lt;isInvalidForFieldText val=&quot;0&quot;/&gt;&lt;Image&gt;&lt;filename val=&quot;C:\Users\rz48qv\AppData\Local\Temp\CP57283456156Session\CPTrustFolder57283456156\PPTImport57283539640\data\asimages\{88169BF9-E1C1-4C36-80A6-98FB99148960}_20.png&quot;/&gt;&lt;left val=&quot;24&quot;/&gt;&lt;top val=&quot;6&quot;/&gt;&lt;width val=&quot;888&quot;/&gt;&lt;height val=&quot;119&quot;/&gt;&lt;hasText val=&quot;1&quot;/&gt;&lt;/Image&gt;&lt;/ThreeDShapeInfo&gt;"/>
</p:tagLst>
</file>

<file path=ppt/tags/tag7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0&quot;/&gt;&lt;lineCharCount val=&quot;31&quot;/&gt;&lt;lineCharCount val=&quot;22&quot;/&gt;&lt;lineCharCount val=&quot;32&quot;/&gt;&lt;lineCharCount val=&quot;15&quot;/&gt;&lt;lineCharCount val=&quot;30&quot;/&gt;&lt;lineCharCount val=&quot;36&quot;/&gt;&lt;lineCharCount val=&quot;9&quot;/&gt;&lt;lineCharCount val=&quot;32&quot;/&gt;&lt;lineCharCount val=&quot;28&quot;/&gt;&lt;lineCharCount val=&quot;12&quot;/&gt;&lt;/TableIndex&gt;&lt;/ShapeTextInfo&gt;"/>
  <p:tag name="HTML_SHAPEINFO" val="&lt;ThreeDShapeInfo&gt;&lt;uuid val=&quot;{CF377504-7BBB-4393-980B-347FFC611A12}&quot;/&gt;&lt;isInvalidForFieldText val=&quot;0&quot;/&gt;&lt;Image&gt;&lt;filename val=&quot;C:\Users\rz48qv\AppData\Local\Temp\CP57283456156Session\CPTrustFolder57283456156\PPTImport57283539640\data\asimages\{CF377504-7BBB-4393-980B-347FFC611A12}_20.png&quot;/&gt;&lt;left val=&quot;40&quot;/&gt;&lt;top val=&quot;96&quot;/&gt;&lt;width val=&quot;483&quot;/&gt;&lt;height val=&quot;443&quot;/&gt;&lt;hasText val=&quot;1&quot;/&gt;&lt;/Image&gt;&lt;/ThreeDShapeInfo&gt;"/>
</p:tagLst>
</file>

<file path=ppt/tags/tag7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quot;/&gt;&lt;/TableIndex&gt;&lt;/ShapeTextInfo&gt;"/>
  <p:tag name="HTML_SHAPEINFO" val="&lt;ThreeDShapeInfo&gt;&lt;uuid val=&quot;{21398CB2-BE86-4D3A-9511-6255586682FB}&quot;/&gt;&lt;isInvalidForFieldText val=&quot;0&quot;/&gt;&lt;Image&gt;&lt;filename val=&quot;C:\Users\rz48qv\AppData\Local\Temp\CP57283456156Session\CPTrustFolder57283456156\PPTImport57283539640\data\asimages\{21398CB2-BE86-4D3A-9511-6255586682FB}_21.png&quot;/&gt;&lt;left val=&quot;0&quot;/&gt;&lt;top val=&quot;499&quot;/&gt;&lt;width val=&quot;225&quot;/&gt;&lt;height val=&quot;35&quot;/&gt;&lt;hasText val=&quot;1&quot;/&gt;&lt;/Image&gt;&lt;/ThreeDShapeInfo&gt;"/>
</p:tagLst>
</file>

<file path=ppt/tags/tag7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6&quot;/&gt;&lt;/TableIndex&gt;&lt;/ShapeTextInfo&gt;"/>
  <p:tag name="HTML_SHAPEINFO" val="&lt;ThreeDShapeInfo&gt;&lt;uuid val=&quot;{3CBBF10E-D99C-43C3-AF59-6D116EBDAD3D}&quot;/&gt;&lt;isInvalidForFieldText val=&quot;0&quot;/&gt;&lt;Image&gt;&lt;filename val=&quot;C:\Users\rz48qv\AppData\Local\Temp\CP57283456156Session\CPTrustFolder57283456156\PPTImport57283539640\data\asimages\{3CBBF10E-D99C-43C3-AF59-6D116EBDAD3D}_21.png&quot;/&gt;&lt;left val=&quot;24&quot;/&gt;&lt;top val=&quot;6&quot;/&gt;&lt;width val=&quot;888&quot;/&gt;&lt;height val=&quot;159&quot;/&gt;&lt;hasText val=&quot;1&quot;/&gt;&lt;/Image&gt;&lt;/ThreeDShapeInfo&gt;"/>
</p:tagLst>
</file>

<file path=ppt/tags/tag75.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63&quot;/&gt;&lt;lineCharCount val=&quot;60&quot;/&gt;&lt;lineCharCount val=&quot;29&quot;/&gt;&lt;lineCharCount val=&quot;65&quot;/&gt;&lt;lineCharCount val=&quot;65&quot;/&gt;&lt;lineCharCount val=&quot;41&quot;/&gt;&lt;lineCharCount val=&quot;62&quot;/&gt;&lt;lineCharCount val=&quot;8&quot;/&gt;&lt;/TableIndex&gt;&lt;/ShapeTextInfo&gt;"/>
  <p:tag name="HTML_SHAPEINFO" val="&lt;ThreeDShapeInfo&gt;&lt;uuid val=&quot;{59720FBD-B8C3-467D-84EF-3DCB8A7230BA}&quot;/&gt;&lt;isInvalidForFieldText val=&quot;0&quot;/&gt;&lt;Image&gt;&lt;filename val=&quot;C:\Users\rz48qv\AppData\Local\Temp\CP57283456156Session\CPTrustFolder57283456156\PPTImport57283539640\data\asimages\{59720FBD-B8C3-467D-84EF-3DCB8A7230BA}_21.png&quot;/&gt;&lt;left val=&quot;40&quot;/&gt;&lt;top val=&quot;112&quot;/&gt;&lt;width val=&quot;920&quot;/&gt;&lt;height val=&quot;397&quot;/&gt;&lt;hasText val=&quot;1&quot;/&gt;&lt;/Image&gt;&lt;/ThreeDShapeInfo&gt;"/>
</p:tagLst>
</file>

<file path=ppt/tags/tag76.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18&quot;/&gt;&lt;lineCharCount val=&quot;11&quot;/&gt;&lt;lineCharCount val=&quot;13&quot;/&gt;&lt;/TableIndex&gt;&lt;/ShapeTextInfo&gt;"/>
  <p:tag name="HTML_SHAPEINFO" val="&lt;ThreeDShapeInfo&gt;&lt;uuid val=&quot;{7FB6AE36-4145-4BA6-929D-F374BBA15784}&quot;/&gt;&lt;isInvalidForFieldText val=&quot;0&quot;/&gt;&lt;Image&gt;&lt;filename val=&quot;C:\Users\rz48qv\AppData\Local\Temp\CP57283456156Session\CPTrustFolder57283456156\PPTImport57283539640\data\asimages\{7FB6AE36-4145-4BA6-929D-F374BBA15784}_22.png&quot;/&gt;&lt;left val=&quot;336&quot;/&gt;&lt;top val=&quot;5&quot;/&gt;&lt;width val=&quot;589&quot;/&gt;&lt;height val=&quot;396&quot;/&gt;&lt;hasText val=&quot;1&quot;/&gt;&lt;/Image&gt;&lt;/ThreeDShapeInfo&gt;"/>
</p:tagLst>
</file>

<file path=ppt/tags/tag77.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C1E13E30-92B7-4949-8680-29E607CDE161}&quot;/&gt;&lt;isInvalidForFieldText val=&quot;0&quot;/&gt;&lt;Image&gt;&lt;filename val=&quot;C:\Users\rz48qv\AppData\Local\Temp\CP57283456156Session\CPTrustFolder57283456156\PPTImport57283539640\data\asimages\{C1E13E30-92B7-4949-8680-29E607CDE161}_23.png&quot;/&gt;&lt;left val=&quot;336&quot;/&gt;&lt;top val=&quot;5&quot;/&gt;&lt;width val=&quot;589&quot;/&gt;&lt;height val=&quot;396&quot;/&gt;&lt;hasText val=&quot;1&quot;/&gt;&lt;/Image&gt;&lt;/ThreeDShapeInfo&gt;"/>
</p:tagLst>
</file>

<file path=ppt/tags/tag7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2&quot;/&gt;&lt;/TableIndex&gt;&lt;/ShapeTextInfo&gt;"/>
  <p:tag name="HTML_SHAPEINFO" val="&lt;ThreeDShapeInfo&gt;&lt;uuid val=&quot;{DDE12A16-6863-41D6-8A54-58A7CEAECFB6}&quot;/&gt;&lt;isInvalidForFieldText val=&quot;0&quot;/&gt;&lt;Image&gt;&lt;filename val=&quot;C:\Users\rz48qv\AppData\Local\Temp\CP57283456156Session\CPTrustFolder57283456156\PPTImport57283539640\data\asimages\{DDE12A16-6863-41D6-8A54-58A7CEAECFB6}_24.png&quot;/&gt;&lt;left val=&quot;0&quot;/&gt;&lt;top val=&quot;499&quot;/&gt;&lt;width val=&quot;225&quot;/&gt;&lt;height val=&quot;35&quot;/&gt;&lt;hasText val=&quot;1&quot;/&gt;&lt;/Image&gt;&lt;/ThreeDShapeInfo&gt;"/>
</p:tagLst>
</file>

<file path=ppt/tags/tag7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C28A3ACF-631C-4964-87A7-382094DE8030}&quot;/&gt;&lt;isInvalidForFieldText val=&quot;0&quot;/&gt;&lt;Image&gt;&lt;filename val=&quot;C:\Users\rz48qv\AppData\Local\Temp\CP57283456156Session\CPTrustFolder57283456156\PPTImport57283539640\data\asimages\{C28A3ACF-631C-4964-87A7-382094DE8030}_24.png&quot;/&gt;&lt;left val=&quot;24&quot;/&gt;&lt;top val=&quot;-2&quot;/&gt;&lt;width val=&quot;888&quot;/&gt;&lt;height val=&quot;114&quot;/&gt;&lt;hasText val=&quot;1&quot;/&gt;&lt;/Image&gt;&lt;/ThreeDShapeInfo&gt;"/>
</p:tagLst>
</file>

<file path=ppt/tags/tag8.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8&quot;/&gt;&lt;/TableIndex&gt;&lt;/ShapeTextInfo&gt;"/>
</p:tagLst>
</file>

<file path=ppt/tags/tag80.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8&quot;/&gt;&lt;lineCharCount val=&quot;53&quot;/&gt;&lt;lineCharCount val=&quot;17&quot;/&gt;&lt;lineCharCount val=&quot;48&quot;/&gt;&lt;lineCharCount val=&quot;12&quot;/&gt;&lt;lineCharCount val=&quot;51&quot;/&gt;&lt;lineCharCount val=&quot;20&quot;/&gt;&lt;lineCharCount val=&quot;20&quot;/&gt;&lt;lineCharCount val=&quot;18&quot;/&gt;&lt;/TableIndex&gt;&lt;/ShapeTextInfo&gt;"/>
  <p:tag name="HTML_SHAPEINFO" val="&lt;ThreeDShapeInfo&gt;&lt;uuid val=&quot;{255B2C67-BCAA-4F6E-A4CD-ED37A93E3A4B}&quot;/&gt;&lt;isInvalidForFieldText val=&quot;0&quot;/&gt;&lt;Image&gt;&lt;filename val=&quot;C:\Users\rz48qv\AppData\Local\Temp\CP57283456156Session\CPTrustFolder57283456156\PPTImport57283539640\data\asimages\{255B2C67-BCAA-4F6E-A4CD-ED37A93E3A4B}_24.png&quot;/&gt;&lt;left val=&quot;40&quot;/&gt;&lt;top val=&quot;80&quot;/&gt;&lt;width val=&quot;799&quot;/&gt;&lt;height val=&quot;459&quot;/&gt;&lt;hasText val=&quot;1&quot;/&gt;&lt;/Image&gt;&lt;/ThreeDShapeInfo&gt;"/>
</p:tagLst>
</file>

<file path=ppt/tags/tag8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9&quot;/&gt;&lt;/TableIndex&gt;&lt;/ShapeTextInfo&gt;"/>
  <p:tag name="HTML_SHAPEINFO" val="&lt;ThreeDShapeInfo&gt;&lt;uuid val=&quot;{41124C82-2E6A-4EC8-A106-97893E0724A1}&quot;/&gt;&lt;isInvalidForFieldText val=&quot;0&quot;/&gt;&lt;Image&gt;&lt;filename val=&quot;C:\Users\rz48qv\AppData\Local\Temp\CP57283456156Session\CPTrustFolder57283456156\PPTImport57283539640\data\asimages\{41124C82-2E6A-4EC8-A106-97893E0724A1}_25.png&quot;/&gt;&lt;left val=&quot;336&quot;/&gt;&lt;top val=&quot;5&quot;/&gt;&lt;width val=&quot;589&quot;/&gt;&lt;height val=&quot;396&quot;/&gt;&lt;hasText val=&quot;1&quot;/&gt;&lt;/Image&gt;&lt;/ThreeDShapeInfo&gt;"/>
</p:tagLst>
</file>

<file path=ppt/tags/tag9.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3&quot;/&gt;&lt;lineCharCount val=&quot;18&quot;/&gt;&lt;lineCharCount val=&quot;6&quot;/&gt;&lt;lineCharCount val=&quot;20&quot;/&gt;&lt;/TableIndex&gt;&lt;/ShapeTextInfo&gt;"/>
</p:tagLst>
</file>

<file path=ppt/theme/theme1.xml><?xml version="1.0" encoding="utf-8"?>
<a:theme xmlns:a="http://schemas.openxmlformats.org/drawingml/2006/main" name="Office Theme">
  <a:themeElements>
    <a:clrScheme name="Custom EVV Teal">
      <a:dk1>
        <a:srgbClr val="2C2C2C"/>
      </a:dk1>
      <a:lt1>
        <a:sysClr val="window" lastClr="FFFFFF"/>
      </a:lt1>
      <a:dk2>
        <a:srgbClr val="264F50"/>
      </a:dk2>
      <a:lt2>
        <a:srgbClr val="FFFFFF"/>
      </a:lt2>
      <a:accent1>
        <a:srgbClr val="13626C"/>
      </a:accent1>
      <a:accent2>
        <a:srgbClr val="72AEB6"/>
      </a:accent2>
      <a:accent3>
        <a:srgbClr val="F7AE40"/>
      </a:accent3>
      <a:accent4>
        <a:srgbClr val="663366"/>
      </a:accent4>
      <a:accent5>
        <a:srgbClr val="72AEB6"/>
      </a:accent5>
      <a:accent6>
        <a:srgbClr val="F86A24"/>
      </a:accent6>
      <a:hlink>
        <a:srgbClr val="585858"/>
      </a:hlink>
      <a:folHlink>
        <a:srgbClr val="663366"/>
      </a:folHlink>
    </a:clrScheme>
    <a:fontScheme name="DHS PPT">
      <a:majorFont>
        <a:latin typeface="Verdan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pttemplate4" id="{5E617256-E8F4-478F-B54F-29D45AB83756}" vid="{B719EEFD-DCCC-4DEE-98FC-867638AE5BBE}"/>
    </a:ext>
  </a:extLst>
</a:theme>
</file>

<file path=ppt/theme/theme2.xml><?xml version="1.0" encoding="utf-8"?>
<a:theme xmlns:a="http://schemas.openxmlformats.org/drawingml/2006/main" name="1_Office Theme">
  <a:themeElements>
    <a:clrScheme name="Custom EVV Teal">
      <a:dk1>
        <a:srgbClr val="2C2C2C"/>
      </a:dk1>
      <a:lt1>
        <a:sysClr val="window" lastClr="FFFFFF"/>
      </a:lt1>
      <a:dk2>
        <a:srgbClr val="264F50"/>
      </a:dk2>
      <a:lt2>
        <a:srgbClr val="FFFFFF"/>
      </a:lt2>
      <a:accent1>
        <a:srgbClr val="13626C"/>
      </a:accent1>
      <a:accent2>
        <a:srgbClr val="72AEB6"/>
      </a:accent2>
      <a:accent3>
        <a:srgbClr val="F7AE40"/>
      </a:accent3>
      <a:accent4>
        <a:srgbClr val="663366"/>
      </a:accent4>
      <a:accent5>
        <a:srgbClr val="72AEB6"/>
      </a:accent5>
      <a:accent6>
        <a:srgbClr val="F86A24"/>
      </a:accent6>
      <a:hlink>
        <a:srgbClr val="585858"/>
      </a:hlink>
      <a:folHlink>
        <a:srgbClr val="663366"/>
      </a:folHlink>
    </a:clrScheme>
    <a:fontScheme name="DHS PPT">
      <a:majorFont>
        <a:latin typeface="Verdan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PT4_EVV" id="{7CA3D09E-4595-4034-93FD-BE943B02F524}" vid="{58975E37-525D-4871-AF73-2FD895229107}"/>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0438F747603BE439E4A6E451E802529" ma:contentTypeVersion="3" ma:contentTypeDescription="Create a new document." ma:contentTypeScope="" ma:versionID="60ae1ef1943bd79ef078bbb1cbd93825">
  <xsd:schema xmlns:xsd="http://www.w3.org/2001/XMLSchema" xmlns:xs="http://www.w3.org/2001/XMLSchema" xmlns:p="http://schemas.microsoft.com/office/2006/metadata/properties" xmlns:ns3="cff0d846-87f4-4f6e-9950-dc8d8ba87de0" targetNamespace="http://schemas.microsoft.com/office/2006/metadata/properties" ma:root="true" ma:fieldsID="062fcc11635204965bbe1e3eeb12f8f9" ns3:_="">
    <xsd:import namespace="cff0d846-87f4-4f6e-9950-dc8d8ba87de0"/>
    <xsd:element name="properties">
      <xsd:complexType>
        <xsd:sequence>
          <xsd:element name="documentManagement">
            <xsd:complexType>
              <xsd:all>
                <xsd:element ref="ns3:MediaServiceMetadata" minOccurs="0"/>
                <xsd:element ref="ns3:MediaServiceFastMetadata" minOccurs="0"/>
                <xsd:element ref="ns3:MediaServiceAuto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ff0d846-87f4-4f6e-9950-dc8d8ba87de0"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description="" ma:internalName="MediaServiceAutoTag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BE21F0B-0998-4ED9-83DC-C8058AC3B2A0}">
  <ds:schemaRefs>
    <ds:schemaRef ds:uri="cff0d846-87f4-4f6e-9950-dc8d8ba87de0"/>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211A3D70-BEA5-4502-938D-D3B11D75AF19}">
  <ds:schemaRefs>
    <ds:schemaRef ds:uri="http://schemas.microsoft.com/sharepoint/v3/contenttype/forms"/>
  </ds:schemaRefs>
</ds:datastoreItem>
</file>

<file path=customXml/itemProps3.xml><?xml version="1.0" encoding="utf-8"?>
<ds:datastoreItem xmlns:ds="http://schemas.openxmlformats.org/officeDocument/2006/customXml" ds:itemID="{D2B57593-C68F-4D46-A0DD-8BF9A3B55287}">
  <ds:schemaRefs>
    <ds:schemaRef ds:uri="cff0d846-87f4-4f6e-9950-dc8d8ba87de0"/>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ppttemplate4_EVV Teal</Template>
  <TotalTime>747</TotalTime>
  <Words>1901</Words>
  <Application>Microsoft Office PowerPoint</Application>
  <PresentationFormat>On-screen Show (16:9)</PresentationFormat>
  <Paragraphs>187</Paragraphs>
  <Slides>25</Slides>
  <Notes>25</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25</vt:i4>
      </vt:variant>
    </vt:vector>
  </HeadingPairs>
  <TitlesOfParts>
    <vt:vector size="32" baseType="lpstr">
      <vt:lpstr>Arial</vt:lpstr>
      <vt:lpstr>Calibri</vt:lpstr>
      <vt:lpstr>Courier New</vt:lpstr>
      <vt:lpstr>Verdana</vt:lpstr>
      <vt:lpstr>Wingdings</vt:lpstr>
      <vt:lpstr>Office Theme</vt:lpstr>
      <vt:lpstr>1_Office Theme</vt:lpstr>
      <vt:lpstr>Requesting a Fixed Visit Verification Device</vt:lpstr>
      <vt:lpstr>Agenda</vt:lpstr>
      <vt:lpstr>FVV Overview </vt:lpstr>
      <vt:lpstr>FVV Overview </vt:lpstr>
      <vt:lpstr>FVV Requirements</vt:lpstr>
      <vt:lpstr>FVV Requirements (1) </vt:lpstr>
      <vt:lpstr>FVV Requirements (2) </vt:lpstr>
      <vt:lpstr>FVV Requirements (3) </vt:lpstr>
      <vt:lpstr>FVV Requirements (4) </vt:lpstr>
      <vt:lpstr>How to Request an FVV Device</vt:lpstr>
      <vt:lpstr>How to Request an FVV Device (1)</vt:lpstr>
      <vt:lpstr>How to Request an FVV Device (2)</vt:lpstr>
      <vt:lpstr>How to Request an FVV Device (3)</vt:lpstr>
      <vt:lpstr>How to Request an FVV Device (4)</vt:lpstr>
      <vt:lpstr>How to Request an FVV Device (5)</vt:lpstr>
      <vt:lpstr>How to Request an FVV Device (6)</vt:lpstr>
      <vt:lpstr>How to Request an FVV  Device (7)</vt:lpstr>
      <vt:lpstr>How to Request an FVV  Device (8)</vt:lpstr>
      <vt:lpstr>FVV Device Information</vt:lpstr>
      <vt:lpstr>FVV Device Information(1)</vt:lpstr>
      <vt:lpstr>FVV Device Information (2)</vt:lpstr>
      <vt:lpstr>How to Request an FVV Device Demonstration</vt:lpstr>
      <vt:lpstr>Resources</vt:lpstr>
      <vt:lpstr>Resources</vt:lpstr>
      <vt:lpstr>Thank You</vt:lpstr>
    </vt:vector>
  </TitlesOfParts>
  <Company>DHS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Hovorka, Cynthia A</dc:creator>
  <cp:lastModifiedBy>Murphy, Vicky (S&amp;L HHS)</cp:lastModifiedBy>
  <cp:revision>11</cp:revision>
  <dcterms:created xsi:type="dcterms:W3CDTF">2020-10-22T21:12:30Z</dcterms:created>
  <dcterms:modified xsi:type="dcterms:W3CDTF">2021-05-05T18:26:56Z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0x010100E0438F747603BE439E4A6E451E802529</vt:lpwstr>
  </property>
  <property fmtid="{D5CDD505-2E9C-101B-9397-08002B2CF9AE}" pid="3" name="_dlc_policyId">
    <vt:lpwstr>0x010100A5FE6FE248F05D41A7A66833E66EC9B3|-1520387817</vt:lpwstr>
  </property>
  <property fmtid="{D5CDD505-2E9C-101B-9397-08002B2CF9AE}" pid="4" name="ItemRetentionFormula">
    <vt:lpwstr>&lt;formula id="Microsoft.Office.RecordsManagement.PolicyFeatures.Expiration.Formula.BuiltIn"&gt;&lt;number&gt;14&lt;/number&gt;&lt;property&gt;Created&lt;/property&gt;&lt;propertyId&gt;8c06beca-0777-48f7-91c7-6da68bc07b69&lt;/propertyId&gt;&lt;period&gt;days&lt;/period&gt;&lt;/formula&gt;</vt:lpwstr>
  </property>
</Properties>
</file>